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7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1" r:id="rId11"/>
    <p:sldId id="269" r:id="rId12"/>
    <p:sldId id="270" r:id="rId13"/>
    <p:sldId id="271" r:id="rId14"/>
    <p:sldId id="272" r:id="rId15"/>
  </p:sldIdLst>
  <p:sldSz cx="12192000" cy="6858000"/>
  <p:notesSz cx="6761163" cy="99425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64" d="100"/>
          <a:sy n="64" d="100"/>
        </p:scale>
        <p:origin x="942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700" cy="4988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581" y="0"/>
            <a:ext cx="2929700" cy="4988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652B2-8C6E-419B-8E93-813F678ADC08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7764" y="1242774"/>
            <a:ext cx="5965317" cy="3355491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085" y="4784681"/>
            <a:ext cx="5408676" cy="39147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360"/>
            <a:ext cx="2929700" cy="4988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581" y="9443360"/>
            <a:ext cx="2929700" cy="4988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6DC3D-C717-495C-B489-C044A339A55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</p:spPr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179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867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688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2/17/2021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582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2/17/2021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742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2/17/2021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40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2/17/2021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402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2/17/2021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511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142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683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142339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6224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40398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5353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2/17/2021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3627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623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t>2/17/2021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221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458747"/>
            <a:ext cx="12192000" cy="88927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Творчество Экстер в одежде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04486" y="3879740"/>
            <a:ext cx="4365988" cy="686209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2000" dirty="0">
                <a:solidFill>
                  <a:schemeClr val="tx1"/>
                </a:solidFill>
              </a:rPr>
              <a:t>В</a:t>
            </a:r>
            <a:r>
              <a:rPr lang="ru-RU" sz="2000" dirty="0" smtClean="0">
                <a:solidFill>
                  <a:schemeClr val="tx1"/>
                </a:solidFill>
              </a:rPr>
              <a:t>ыполнила: Алексеева Полина, ученица </a:t>
            </a:r>
            <a:r>
              <a:rPr lang="ru-RU" sz="2000" dirty="0" smtClean="0">
                <a:solidFill>
                  <a:schemeClr val="tx1"/>
                </a:solidFill>
              </a:rPr>
              <a:t>9 </a:t>
            </a:r>
            <a:r>
              <a:rPr lang="ru-RU" sz="2000" dirty="0" smtClean="0">
                <a:solidFill>
                  <a:schemeClr val="tx1"/>
                </a:solidFill>
              </a:rPr>
              <a:t>«А» класса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384307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Муниципальное общеобразовательное </a:t>
            </a:r>
            <a:endParaRPr lang="ru-RU" dirty="0" smtClean="0"/>
          </a:p>
          <a:p>
            <a:pPr algn="ctr"/>
            <a:r>
              <a:rPr lang="ru-RU" dirty="0" smtClean="0"/>
              <a:t>автономное </a:t>
            </a:r>
            <a:r>
              <a:rPr lang="ru-RU" dirty="0"/>
              <a:t>учреждение «Лицей № 8»</a:t>
            </a:r>
            <a:br>
              <a:rPr lang="ru-RU" dirty="0"/>
            </a:br>
            <a:endParaRPr lang="ru-RU" dirty="0"/>
          </a:p>
        </p:txBody>
      </p:sp>
      <p:pic>
        <p:nvPicPr>
          <p:cNvPr id="1026" name="Picture 2" descr="https://ar.culture.ru/attachments/attachment/preview/5d1632165be2316911430ded-previe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086" y="3031925"/>
            <a:ext cx="2432963" cy="306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059" y="2535069"/>
            <a:ext cx="2106324" cy="40617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24110"/>
            <a:ext cx="12192000" cy="1219778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Актуальность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27249" y="1530306"/>
            <a:ext cx="9980462" cy="173228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/>
              <a:t>Пэчворк, на мой взгляд, один из видов рукоделия, при котором по принципу мозаики собираются лоскуты ткани, </a:t>
            </a:r>
            <a:r>
              <a:rPr lang="ru-RU" sz="2400" dirty="0" smtClean="0"/>
              <a:t>приобретает </a:t>
            </a:r>
            <a:r>
              <a:rPr lang="ru-RU" sz="2400" dirty="0"/>
              <a:t>актуальность и модность в современном гардеробе любой </a:t>
            </a:r>
            <a:r>
              <a:rPr lang="ru-RU" sz="2400" dirty="0" smtClean="0"/>
              <a:t>девушки.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Рисунок 29" descr="https://vogue.ua/media/cache/resolve/inline_990x/uploads/article-inline/a32/7d0/a8d/Paris_str_F20_389_5f58a8d7d0a32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7718" y="3409775"/>
            <a:ext cx="2111935" cy="317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Рисунок 28" descr="Patchwork в коллекциях осень-зима 2020/2021 фот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22968" y="3406732"/>
            <a:ext cx="2113958" cy="3179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Рисунок 27" descr="https://vogue.ua/media/cache/resolve/inline_990x/uploads/article-inline/d17/112/b0e/Paris_str_F20_251_5f58b0e112d17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3908" y="3409315"/>
            <a:ext cx="2115023" cy="3172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23336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6302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42100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6302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60960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24110"/>
            <a:ext cx="12191999" cy="1039798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Проблема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99213" y="1953716"/>
            <a:ext cx="10058400" cy="404234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/>
              <a:t>Нынешняя проблема – это недостаточная связь между поколениями. Современная молодежь мало изучает творчество предыдущих поколений, более расточительна. В результате исследования актуальной проблемы, я вдохновилась идеей наполнить смыслом и дать вторую жизнь остаткам тканей, используя мотивы декоративно-прикладного искусства. 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29033"/>
            <a:ext cx="12192000" cy="1286359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Новизна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04570" y="1380459"/>
            <a:ext cx="10179292" cy="259080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/>
              <a:t>Новизна</a:t>
            </a:r>
            <a:r>
              <a:rPr lang="ru-RU" sz="2400" dirty="0"/>
              <a:t> данного проекта – возрождение декоративно-прикладного искусства на основе традиционного лоскутного шитья России, через идеи русского национального духовного характера. 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Рисунок 25" descr="Картинки по запросу &quot;пэчворк одежда фото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877" y="3138993"/>
            <a:ext cx="4679472" cy="2980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Рисунок 26" descr="Картинки по запросу &quot;пэчворк одежда фото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0349" y="3132944"/>
            <a:ext cx="2219253" cy="2986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Рисунок 27" descr="Картинки по запросу &quot;пэчворк одежда фото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0680" y="3138992"/>
            <a:ext cx="3293182" cy="2965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ru-RU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20478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14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61198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24110"/>
            <a:ext cx="12191999" cy="617111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latin typeface="+mn-lt"/>
                <a:cs typeface="Times New Roman" panose="02020603050405020304" pitchFamily="18" charset="0"/>
              </a:rPr>
              <a:t>Цель и задачи</a:t>
            </a: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65377" y="1855817"/>
            <a:ext cx="977724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Цель проекта</a:t>
            </a:r>
            <a:r>
              <a:rPr lang="ru-RU" sz="2400" dirty="0"/>
              <a:t>: разработать и сшить костюм в стиле пэчворк. </a:t>
            </a:r>
          </a:p>
          <a:p>
            <a:r>
              <a:rPr lang="ru-RU" sz="2400" b="1" dirty="0"/>
              <a:t>Задачи</a:t>
            </a:r>
            <a:r>
              <a:rPr lang="ru-RU" sz="2400" dirty="0"/>
              <a:t>:</a:t>
            </a:r>
          </a:p>
          <a:p>
            <a:r>
              <a:rPr lang="ru-RU" sz="2400" dirty="0"/>
              <a:t>– исследовать возникновение стиля пэчворк, предпосылки его появления и этапы развития;</a:t>
            </a:r>
          </a:p>
          <a:p>
            <a:r>
              <a:rPr lang="ru-RU" sz="2400" dirty="0"/>
              <a:t>–  сделать анализ исторических прототипов и современных аналогов; </a:t>
            </a:r>
          </a:p>
          <a:p>
            <a:r>
              <a:rPr lang="ru-RU" sz="2400" dirty="0"/>
              <a:t>– выполнить предварительные эскизы изделий в соответствии с особенностями;</a:t>
            </a:r>
          </a:p>
          <a:p>
            <a:r>
              <a:rPr lang="ru-RU" sz="2400" dirty="0"/>
              <a:t>– провести анализ прототипов;</a:t>
            </a:r>
          </a:p>
          <a:p>
            <a:r>
              <a:rPr lang="ru-RU" sz="2400" dirty="0"/>
              <a:t>– выполнить конструирование деталей;</a:t>
            </a:r>
          </a:p>
          <a:p>
            <a:r>
              <a:rPr lang="ru-RU" sz="2400" dirty="0"/>
              <a:t>– создать костюм в стиле пэчворк.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9220" y="1913729"/>
            <a:ext cx="5811010" cy="3827503"/>
          </a:xfrm>
        </p:spPr>
        <p:txBody>
          <a:bodyPr>
            <a:noAutofit/>
          </a:bodyPr>
          <a:lstStyle/>
          <a:p>
            <a:r>
              <a:rPr lang="ru-RU" sz="2400" b="1" i="1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Пэчвор</a:t>
            </a:r>
            <a:r>
              <a:rPr lang="ru-RU" sz="2400" b="1" i="1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к или </a:t>
            </a:r>
            <a:r>
              <a:rPr lang="ru-RU" sz="2400" b="1" i="1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л</a:t>
            </a:r>
            <a:r>
              <a:rPr lang="ru-RU" sz="2400" b="1" i="1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оскутное </a:t>
            </a:r>
            <a:r>
              <a:rPr lang="ru-RU" sz="2400" b="1" i="1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шитьё </a:t>
            </a:r>
            <a:r>
              <a:rPr lang="ru-RU" sz="24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- это народное декоративно-прикладное искусство, с многовековыми традициями и стилистическими особенностями. Это техника, использующая кусочки разноцветных тканей или вязанных элементов геометрических форм для соединения в покрывале, блузке или сумке.</a:t>
            </a:r>
            <a:r>
              <a:rPr lang="ru-RU" sz="2400" dirty="0">
                <a:latin typeface="+mn-lt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+mn-lt"/>
                <a:cs typeface="Times New Roman" panose="02020603050405020304" pitchFamily="18" charset="0"/>
              </a:rPr>
            </a:br>
            <a:endParaRPr lang="ru-RU" sz="2400" dirty="0"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4" name="Содержимое 8" descr="0_852bc_106c7a2e_XL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938371" y="1913729"/>
            <a:ext cx="3778250" cy="3778250"/>
          </a:xfrm>
        </p:spPr>
      </p:pic>
      <p:sp>
        <p:nvSpPr>
          <p:cNvPr id="6" name="Прямоугольник 5"/>
          <p:cNvSpPr/>
          <p:nvPr/>
        </p:nvSpPr>
        <p:spPr>
          <a:xfrm>
            <a:off x="0" y="679499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cs typeface="Times New Roman" panose="02020603050405020304" pitchFamily="18" charset="0"/>
              </a:rPr>
              <a:t>Пэчворк</a:t>
            </a:r>
            <a:endParaRPr lang="ru-RU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624111"/>
            <a:ext cx="12191999" cy="695024"/>
          </a:xfrm>
        </p:spPr>
        <p:txBody>
          <a:bodyPr/>
          <a:lstStyle/>
          <a:p>
            <a:pPr algn="ctr"/>
            <a:r>
              <a:rPr lang="ru-RU" b="1" dirty="0" smtClean="0"/>
              <a:t>Александра Экстер</a:t>
            </a:r>
            <a:endParaRPr lang="ru-RU" b="1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075206" y="1766343"/>
            <a:ext cx="10497201" cy="1141750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Источником вдохновения для выполнения своего изделия я решила обратиться к творчеству художницы Александры Экстер. </a:t>
            </a:r>
          </a:p>
          <a:p>
            <a:endParaRPr lang="ru-RU" dirty="0"/>
          </a:p>
        </p:txBody>
      </p:sp>
      <p:pic>
        <p:nvPicPr>
          <p:cNvPr id="6" name="Рисунок 5" descr="https://ar.culture.ru/attachments/attachment/preview/5d1632165be2316911430ded-preview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6526" y="2906780"/>
            <a:ext cx="2594074" cy="3280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https://wearts.ru/images/russianpaint/262/3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9603" y="2908271"/>
            <a:ext cx="2278505" cy="327826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1586526" y="6186539"/>
            <a:ext cx="2594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Город ночью</a:t>
            </a:r>
            <a:endParaRPr lang="ru-RU" dirty="0"/>
          </a:p>
        </p:txBody>
      </p:sp>
      <p:pic>
        <p:nvPicPr>
          <p:cNvPr id="4098" name="Picture 2" descr="Картинки по запросу &quot;александра экстер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5031" y="2906780"/>
            <a:ext cx="2440141" cy="3279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915031" y="6186539"/>
            <a:ext cx="2440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Без названия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7572442" y="6186539"/>
            <a:ext cx="3312826" cy="671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/>
              <a:t>Построение плоскостей по движению цвета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4987970" cy="13208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7544" y="2134709"/>
            <a:ext cx="9840147" cy="12058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Коллекция весна-лето 2020. Показ </a:t>
            </a:r>
            <a:r>
              <a:rPr lang="ru-RU" sz="2400" dirty="0" err="1" smtClean="0"/>
              <a:t>кутюрной</a:t>
            </a:r>
            <a:r>
              <a:rPr lang="ru-RU" sz="2400" dirty="0" smtClean="0"/>
              <a:t> коллекции </a:t>
            </a:r>
            <a:r>
              <a:rPr lang="ru-RU" sz="2400" dirty="0"/>
              <a:t>в музее современного искусства и музыки La Gaîté Lyrique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609600"/>
            <a:ext cx="12192000" cy="817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ru-RU" sz="36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Творчество </a:t>
            </a:r>
            <a:r>
              <a:rPr lang="ru-RU" sz="3600" b="1" dirty="0">
                <a:solidFill>
                  <a:srgbClr val="262626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Viktor &amp; Rolf</a:t>
            </a:r>
            <a:endParaRPr lang="ru-RU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5" name="Рисунок 61" descr="https://mainstyles.ru/media/cache/default/rc/1vF8xtGH_0iczDEoK/uploads/carousel-image/Viktor-and-Rolf-Couture-Spring-2020-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835" y="3338390"/>
            <a:ext cx="1741071" cy="259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Рисунок 62" descr="https://mainstyles.ru/media/cache/default/rc/3nd0CcFS_0iczDEoK/uploads/carousel-image/Viktor-and-Rolf-Couture-Spring-2020-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0220" y="3351868"/>
            <a:ext cx="1788574" cy="2577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Рисунок 63" descr="https://mainstyles.ru/media/cache/default/rc/Sm8Qy8UN_0iczDEoK/uploads/carousel-image/Viktor-and-Rolf-Couture-Spring-2020-0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794" y="3338330"/>
            <a:ext cx="1736385" cy="2583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Рисунок 64" descr="https://mainstyles.ru/media/cache/default/rc/W0IFBRhQ_0iczDEoK/uploads/carousel-image/Viktor-and-Rolf-Couture-Spring-2020-13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900"/>
          <a:stretch/>
        </p:blipFill>
        <p:spPr bwMode="auto">
          <a:xfrm>
            <a:off x="6955179" y="3338330"/>
            <a:ext cx="1783888" cy="2570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1" name="Рисунок 25" descr="https://mainstyles.ru/media/cache/default/rc/dLe7tumC_0iczDEoK/uploads/carousel-image/Viktor-and-Rolf-Couture-Spring-2020-2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9067" y="3338330"/>
            <a:ext cx="1736385" cy="2597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2200275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394335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0" y="5686425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7439025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0" y="9191625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smtClean="0">
                <a:ln>
                  <a:noFill/>
                </a:ln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 6 – показ Viktor &amp; Rolf Couture весна-лето 2020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80053"/>
            <a:ext cx="12192000" cy="769061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Описание изделия</a:t>
            </a:r>
            <a:endParaRPr lang="ru-RU" b="1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9052" y="2172777"/>
            <a:ext cx="1827630" cy="393206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588" y="2172777"/>
            <a:ext cx="2087262" cy="40250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61" r="24170"/>
          <a:stretch/>
        </p:blipFill>
        <p:spPr>
          <a:xfrm>
            <a:off x="3957289" y="1277145"/>
            <a:ext cx="2135776" cy="54761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31" r="25583"/>
          <a:stretch/>
        </p:blipFill>
        <p:spPr>
          <a:xfrm>
            <a:off x="6562221" y="1277145"/>
            <a:ext cx="1899143" cy="539579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24110"/>
            <a:ext cx="12192000" cy="868140"/>
          </a:xfrm>
        </p:spPr>
        <p:txBody>
          <a:bodyPr/>
          <a:lstStyle/>
          <a:p>
            <a:pPr algn="ctr"/>
            <a:r>
              <a:rPr lang="ru-RU" b="1" dirty="0">
                <a:latin typeface="+mn-lt"/>
                <a:cs typeface="Times New Roman" panose="02020603050405020304" pitchFamily="18" charset="0"/>
              </a:rPr>
              <a:t>Самооценка</a:t>
            </a:r>
            <a:endParaRPr lang="ru-RU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57033" y="1492250"/>
            <a:ext cx="8779510" cy="1747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cs typeface="Times New Roman" panose="02020603050405020304" pitchFamily="18" charset="0"/>
              </a:rPr>
              <a:t>В процессе работы, я испытывала некоторые трудности: долгий выбор </a:t>
            </a:r>
            <a:r>
              <a:rPr lang="ru-RU" sz="2400" dirty="0" smtClean="0">
                <a:cs typeface="Times New Roman" panose="02020603050405020304" pitchFamily="18" charset="0"/>
              </a:rPr>
              <a:t>моделей, </a:t>
            </a:r>
            <a:r>
              <a:rPr lang="ru-RU" sz="2400" dirty="0">
                <a:cs typeface="Times New Roman" panose="02020603050405020304" pitchFamily="18" charset="0"/>
              </a:rPr>
              <a:t>осваивание новой для меня технологии </a:t>
            </a:r>
            <a:r>
              <a:rPr lang="ru-RU" sz="2400" dirty="0" smtClean="0">
                <a:cs typeface="Times New Roman" panose="02020603050405020304" pitchFamily="18" charset="0"/>
              </a:rPr>
              <a:t>пошива. </a:t>
            </a:r>
            <a:r>
              <a:rPr lang="ru-RU" sz="2400" dirty="0">
                <a:cs typeface="Times New Roman" panose="02020603050405020304" pitchFamily="18" charset="0"/>
              </a:rPr>
              <a:t>Все эти затруднения были преодолены с незаменимой помощью руководителя.</a:t>
            </a:r>
            <a:r>
              <a:rPr lang="ru-RU" sz="2400" dirty="0"/>
              <a:t> </a:t>
            </a:r>
            <a:endParaRPr lang="ru-RU" sz="2400" dirty="0"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13"/>
          <a:stretch/>
        </p:blipFill>
        <p:spPr>
          <a:xfrm>
            <a:off x="4345476" y="3342731"/>
            <a:ext cx="2003254" cy="311606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148" y="3382667"/>
            <a:ext cx="2609936" cy="308047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730" y="3419279"/>
            <a:ext cx="2420571" cy="296296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9979" y="3382667"/>
            <a:ext cx="2483424" cy="307612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24109"/>
            <a:ext cx="12191999" cy="1339602"/>
          </a:xfrm>
        </p:spPr>
        <p:txBody>
          <a:bodyPr/>
          <a:lstStyle/>
          <a:p>
            <a:pPr algn="ctr"/>
            <a:r>
              <a:rPr lang="ru-RU" b="1" dirty="0">
                <a:latin typeface="+mn-lt"/>
                <a:cs typeface="Times New Roman" panose="02020603050405020304" pitchFamily="18" charset="0"/>
              </a:rPr>
              <a:t>Экологическая оценка</a:t>
            </a:r>
            <a:endParaRPr lang="ru-RU" dirty="0">
              <a:latin typeface="+mn-lt"/>
            </a:endParaRPr>
          </a:p>
        </p:txBody>
      </p:sp>
      <p:pic>
        <p:nvPicPr>
          <p:cNvPr id="4" name="Picture 2" descr="https://www.azenergyefficienthome.com/wp-content/uploads/2013/06/future-of-phoenix-energy-audit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034935" y="2823712"/>
            <a:ext cx="3499658" cy="2335876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993015" y="2468156"/>
            <a:ext cx="657701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Моё изделие не приносит вреда окружающей среде, так как выполнено из экологически чистых материалов и не выделяет токсичных веществ. Отходы ткани от костюма можно использовать для изготовления аппликаций, изделий из лоскута, декоративных элементов для отделки изделий.</a:t>
            </a:r>
            <a:endParaRPr lang="ru-RU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609600"/>
            <a:ext cx="12192000" cy="1264170"/>
          </a:xfrm>
        </p:spPr>
        <p:txBody>
          <a:bodyPr/>
          <a:lstStyle/>
          <a:p>
            <a:pPr algn="ctr"/>
            <a:r>
              <a:rPr lang="ru-RU" b="1" dirty="0" smtClean="0"/>
              <a:t>Готовое изделие</a:t>
            </a:r>
            <a:endParaRPr lang="ru-RU" b="1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435" y="1614542"/>
            <a:ext cx="2218027" cy="477198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130" y="1412790"/>
            <a:ext cx="2665305" cy="513968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ordArt 6"/>
          <p:cNvSpPr>
            <a:spLocks noChangeArrowheads="1" noChangeShapeType="1" noTextEdit="1"/>
          </p:cNvSpPr>
          <p:nvPr/>
        </p:nvSpPr>
        <p:spPr bwMode="auto">
          <a:xfrm>
            <a:off x="1623596" y="294640"/>
            <a:ext cx="4769684" cy="119385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</a:bodyPr>
          <a:lstStyle/>
          <a:p>
            <a:pPr algn="ctr" rtl="0">
              <a:buNone/>
            </a:pPr>
            <a:r>
              <a:rPr lang="ru-RU" sz="4800" kern="10" spc="0" dirty="0" smtClean="0">
                <a:ln w="9525">
                  <a:solidFill>
                    <a:srgbClr val="0F243E"/>
                  </a:solidFill>
                  <a:round/>
                </a:ln>
                <a:solidFill>
                  <a:srgbClr val="17365D"/>
                </a:solidFill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Arial Black" panose="020B0A04020102020204" pitchFamily="34" charset="0"/>
              </a:rPr>
              <a:t>Реклама</a:t>
            </a:r>
            <a:endParaRPr lang="ru-RU" sz="4800" kern="10" spc="0" dirty="0">
              <a:ln w="9525">
                <a:solidFill>
                  <a:srgbClr val="0F243E"/>
                </a:solidFill>
                <a:round/>
              </a:ln>
              <a:solidFill>
                <a:srgbClr val="17365D"/>
              </a:solidFill>
              <a:effectLst>
                <a:outerShdw dist="107763" dir="18900000" algn="ctr" rotWithShape="0">
                  <a:srgbClr val="868686">
                    <a:alpha val="5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37444" y="2125179"/>
            <a:ext cx="5105557" cy="4039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2000" b="1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Ателье</a:t>
            </a:r>
            <a:r>
              <a:rPr lang="ru-RU" sz="20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 «Экстер» </a:t>
            </a:r>
            <a:r>
              <a:rPr lang="ru-RU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предлагает свои </a:t>
            </a:r>
            <a:r>
              <a:rPr lang="ru-RU" sz="20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услуги:</a:t>
            </a:r>
            <a:endParaRPr lang="ru-R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ts val="147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* Мы изготовим костюм, который обязательно вам понравится</a:t>
            </a:r>
            <a:endParaRPr lang="ru-R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* Отличное качество и эстетическое оформление внесут разнообразие, неповторимую интонацию и элемент новизны в гардероб</a:t>
            </a:r>
            <a:endParaRPr lang="ru-R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* Сделать заказ можно у нас.</a:t>
            </a:r>
            <a:endParaRPr lang="ru-RU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3" name="Рисунок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799" y="451456"/>
            <a:ext cx="3085345" cy="5946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4008438" y="39163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4008438" y="119459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Режим работы:</a:t>
            </a:r>
            <a:r>
              <a:rPr kumimoji="0" lang="ru-RU" altLang="ru-RU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</a:t>
            </a:r>
            <a:r>
              <a:rPr kumimoji="0" lang="ru-RU" altLang="ru-RU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74" name="Рисунок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631" y="99896"/>
            <a:ext cx="3790950" cy="379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6360827" y="3719373"/>
            <a:ext cx="6096000" cy="28038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Режим работы: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Пн-сб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10:00-19:00                       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Перерыв: 13:00-14:00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выходной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г. Оренбург,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ул. Терешковой, 14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тел. 89292845287   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082976"/>
            <a:ext cx="12192000" cy="1324132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+mn-lt"/>
              </a:rPr>
              <a:t>СПАСИБО ЗА ВНИМАНИЕ!</a:t>
            </a:r>
            <a:endParaRPr lang="ru-RU" b="1" dirty="0">
              <a:latin typeface="+mn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249</TotalTime>
  <Words>380</Words>
  <Application>Microsoft Office PowerPoint</Application>
  <PresentationFormat>Широкоэкранный</PresentationFormat>
  <Paragraphs>53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Arial Black</vt:lpstr>
      <vt:lpstr>Calibri</vt:lpstr>
      <vt:lpstr>Century Gothic</vt:lpstr>
      <vt:lpstr>Times New Roman</vt:lpstr>
      <vt:lpstr>Wingdings 3</vt:lpstr>
      <vt:lpstr>Легкий дым</vt:lpstr>
      <vt:lpstr>Творчество Экстер в одежде</vt:lpstr>
      <vt:lpstr>Актуальность</vt:lpstr>
      <vt:lpstr>Проблема</vt:lpstr>
      <vt:lpstr>Новизна</vt:lpstr>
      <vt:lpstr>Цель и задачи</vt:lpstr>
      <vt:lpstr>Пэчворк или лоскутное шитьё - это народное декоративно-прикладное искусство, с многовековыми традициями и стилистическими особенностями. Это техника, использующая кусочки разноцветных тканей или вязанных элементов геометрических форм для соединения в покрывале, блузке или сумке. </vt:lpstr>
      <vt:lpstr>Александра Экстер</vt:lpstr>
      <vt:lpstr> </vt:lpstr>
      <vt:lpstr>Описание изделия</vt:lpstr>
      <vt:lpstr>Самооценка</vt:lpstr>
      <vt:lpstr>Экологическая оценка</vt:lpstr>
      <vt:lpstr>Готовое изделие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Лоскутная мозаика</dc:title>
  <dc:creator>Elv Alex</dc:creator>
  <cp:lastModifiedBy>Пользователь</cp:lastModifiedBy>
  <cp:revision>32</cp:revision>
  <cp:lastPrinted>2020-02-15T21:41:00Z</cp:lastPrinted>
  <dcterms:created xsi:type="dcterms:W3CDTF">2020-02-15T18:47:00Z</dcterms:created>
  <dcterms:modified xsi:type="dcterms:W3CDTF">2021-02-17T17:04:57Z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1049-11.2.0.9144</vt:lpwstr>
  </property>
</Properties>
</file>