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22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89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583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80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37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9149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1498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210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060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3682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803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2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6272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354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1246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296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749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822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76AE4-4C44-4AF7-91FC-B22239C2251E}" type="datetimeFigureOut">
              <a:rPr lang="ru-RU" smtClean="0"/>
              <a:t>чт 25.03.21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CB5970A-EC8A-4932-84C1-9DAFDEEE6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11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4" r:id="rId1"/>
    <p:sldLayoutId id="2147485225" r:id="rId2"/>
    <p:sldLayoutId id="2147485226" r:id="rId3"/>
    <p:sldLayoutId id="2147485227" r:id="rId4"/>
    <p:sldLayoutId id="2147485228" r:id="rId5"/>
    <p:sldLayoutId id="2147485229" r:id="rId6"/>
    <p:sldLayoutId id="2147485230" r:id="rId7"/>
    <p:sldLayoutId id="2147485231" r:id="rId8"/>
    <p:sldLayoutId id="2147485232" r:id="rId9"/>
    <p:sldLayoutId id="2147485233" r:id="rId10"/>
    <p:sldLayoutId id="2147485234" r:id="rId11"/>
    <p:sldLayoutId id="2147485235" r:id="rId12"/>
    <p:sldLayoutId id="2147485236" r:id="rId13"/>
    <p:sldLayoutId id="2147485237" r:id="rId14"/>
    <p:sldLayoutId id="2147485238" r:id="rId15"/>
    <p:sldLayoutId id="21474852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3A14794-93AE-4DB4-8A42-AF4E7333B8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dirty="0">
                <a:latin typeface="Bebas Bold"/>
              </a:rPr>
              <a:t>Загородный дом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68A7F4C-B420-49DE-ACCC-B93F253776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И всё что надо знать начинающим строителям</a:t>
            </a:r>
          </a:p>
        </p:txBody>
      </p:sp>
    </p:spTree>
    <p:extLst>
      <p:ext uri="{BB962C8B-B14F-4D97-AF65-F5344CB8AC3E}">
        <p14:creationId xmlns:p14="http://schemas.microsoft.com/office/powerpoint/2010/main" val="233869184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C1FB38-037C-43EF-A620-F8F0650D8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740" y="3449237"/>
            <a:ext cx="2479678" cy="2296964"/>
          </a:xfrm>
          <a:prstGeom prst="rect">
            <a:avLst/>
          </a:prstGeom>
          <a:ln w="0">
            <a:solidFill>
              <a:srgbClr val="508926"/>
            </a:solidFill>
          </a:ln>
          <a:effectLst>
            <a:innerShdw blurRad="114300">
              <a:prstClr val="black"/>
            </a:inn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355C7B-3D0A-4D0B-8161-D7882BCCFA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260" y="3449237"/>
            <a:ext cx="2933480" cy="1951536"/>
          </a:xfrm>
          <a:prstGeom prst="rect">
            <a:avLst/>
          </a:prstGeom>
          <a:ln w="0">
            <a:solidFill>
              <a:srgbClr val="508926"/>
            </a:solidFill>
          </a:ln>
          <a:effectLst>
            <a:innerShdw blurRad="114300">
              <a:prstClr val="black"/>
            </a:inn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B832AD-5B5F-41C4-8CD7-56140CD5A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 своём проекте я рассказываю многое о загородных домах, но увы не все!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68F27278-64CC-4B7D-90C1-0DFA48B5B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24954"/>
            <a:ext cx="8596668" cy="3880773"/>
          </a:xfrm>
        </p:spPr>
        <p:txBody>
          <a:bodyPr/>
          <a:lstStyle/>
          <a:p>
            <a:r>
              <a:rPr lang="ru-RU" dirty="0"/>
              <a:t>1. Дом очень большая и </a:t>
            </a:r>
          </a:p>
          <a:p>
            <a:r>
              <a:rPr lang="ru-RU" dirty="0"/>
              <a:t>обширная тема, обхватить</a:t>
            </a:r>
          </a:p>
          <a:p>
            <a:r>
              <a:rPr lang="ru-RU" dirty="0"/>
              <a:t>её полностью в одном проекте</a:t>
            </a:r>
          </a:p>
          <a:p>
            <a:r>
              <a:rPr lang="ru-RU" dirty="0"/>
              <a:t>невозможно</a:t>
            </a:r>
          </a:p>
          <a:p>
            <a:r>
              <a:rPr lang="ru-RU" dirty="0"/>
              <a:t>2.Что бы изучить её полностью</a:t>
            </a:r>
          </a:p>
          <a:p>
            <a:r>
              <a:rPr lang="ru-RU" dirty="0"/>
              <a:t>нужно очень много времени</a:t>
            </a:r>
          </a:p>
          <a:p>
            <a:r>
              <a:rPr lang="ru-RU" dirty="0"/>
              <a:t>3. А чтобы спроектировать по</a:t>
            </a:r>
          </a:p>
          <a:p>
            <a:r>
              <a:rPr lang="ru-RU" dirty="0"/>
              <a:t>всем правилам нужно закончить</a:t>
            </a:r>
          </a:p>
          <a:p>
            <a:r>
              <a:rPr lang="ru-RU" dirty="0"/>
              <a:t>университет на инженера.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86D9BA-EA26-4B0C-8D31-F26FB5AFD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826" y="2058955"/>
            <a:ext cx="2933480" cy="1370045"/>
          </a:xfrm>
          <a:prstGeom prst="rect">
            <a:avLst/>
          </a:prstGeom>
          <a:ln w="0">
            <a:solidFill>
              <a:srgbClr val="508926"/>
            </a:solidFill>
            <a:prstDash val="solid"/>
          </a:ln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54946104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C16AC0-C9A5-48A6-B0ED-A739816D8750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38100">
            <a:noFill/>
          </a:ln>
        </p:spPr>
        <p:txBody>
          <a:bodyPr/>
          <a:lstStyle/>
          <a:p>
            <a:r>
              <a:rPr lang="ru-RU" dirty="0"/>
              <a:t>В проекте я рассказываю о некоторых аспектах создания дома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1BC542-C77B-4FD4-9B82-4DB559D13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5" y="1930400"/>
            <a:ext cx="4294497" cy="1091095"/>
          </a:xfrm>
          <a:ln w="38100">
            <a:noFill/>
          </a:ln>
        </p:spPr>
        <p:txBody>
          <a:bodyPr/>
          <a:lstStyle/>
          <a:p>
            <a:r>
              <a:rPr lang="ru-RU" dirty="0"/>
              <a:t>А именно покупка, обустройство и декор участка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8DBAD18-5AE4-4145-AA5C-41976F275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3021495"/>
            <a:ext cx="4303758" cy="2365515"/>
          </a:xfrm>
          <a:ln w="38100">
            <a:noFill/>
          </a:ln>
        </p:spPr>
        <p:txBody>
          <a:bodyPr/>
          <a:lstStyle/>
          <a:p>
            <a:pPr marL="0" indent="0">
              <a:buNone/>
            </a:pPr>
            <a:r>
              <a:rPr lang="ru-RU" dirty="0"/>
              <a:t>Рассказываю о схеме выбора участка   О способах его декорировать а именно о ландшафтном дизайне, рассказываю о его истории и разных приёмах которые дизайнеры используют для работы и её упрощения.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D0CEE17-36D0-42B4-A437-C232E2FFFA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79504" y="1930400"/>
            <a:ext cx="4294497" cy="1091095"/>
          </a:xfrm>
          <a:ln w="38100">
            <a:noFill/>
          </a:ln>
        </p:spPr>
        <p:txBody>
          <a:bodyPr/>
          <a:lstStyle/>
          <a:p>
            <a:r>
              <a:rPr lang="ru-RU" dirty="0"/>
              <a:t>                                                                   </a:t>
            </a:r>
          </a:p>
          <a:p>
            <a:endParaRPr lang="ru-RU" dirty="0"/>
          </a:p>
          <a:p>
            <a:r>
              <a:rPr lang="ru-RU" dirty="0"/>
              <a:t>А так же постройка коробки дома, проводка воды, газа, электричества на участок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0A7DCD7-DF8E-4B77-B4D5-4874DA8C41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70242" y="3021496"/>
            <a:ext cx="4303759" cy="2365514"/>
          </a:xfrm>
          <a:ln w="38100">
            <a:noFill/>
          </a:ln>
        </p:spPr>
        <p:txBody>
          <a:bodyPr/>
          <a:lstStyle/>
          <a:p>
            <a:pPr marL="0" indent="0">
              <a:buNone/>
            </a:pPr>
            <a:r>
              <a:rPr lang="ru-RU" dirty="0"/>
              <a:t>Рассказываю о различных вариантах фундамента, об их плюсах и минусах  Рассказываю о различных способов возведения стен, и о кровле. Вкратце рассказываю о полной схеме постройки дома и инженерном наполнении дома.</a:t>
            </a:r>
          </a:p>
        </p:txBody>
      </p:sp>
    </p:spTree>
    <p:extLst>
      <p:ext uri="{BB962C8B-B14F-4D97-AF65-F5344CB8AC3E}">
        <p14:creationId xmlns:p14="http://schemas.microsoft.com/office/powerpoint/2010/main" val="315424952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A0B4F0-685B-4A94-80FB-FD0FE2DE8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550989"/>
          </a:xfrm>
        </p:spPr>
        <p:txBody>
          <a:bodyPr>
            <a:normAutofit fontScale="90000"/>
          </a:bodyPr>
          <a:lstStyle/>
          <a:p>
            <a:r>
              <a:rPr lang="ru-RU" dirty="0"/>
              <a:t>Главной моей задачей было создание модели в 3</a:t>
            </a:r>
            <a:r>
              <a:rPr lang="en-US" dirty="0"/>
              <a:t>D</a:t>
            </a:r>
            <a:r>
              <a:rPr lang="ru-RU" dirty="0"/>
              <a:t> программе и подсчёт </a:t>
            </a:r>
            <a:br>
              <a:rPr lang="ru-RU" dirty="0"/>
            </a:br>
            <a:r>
              <a:rPr lang="ru-RU" dirty="0"/>
              <a:t>полной стоимости загородного дома.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98109B-0E56-4902-9313-79325C4D6D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Фото модели дома в </a:t>
            </a:r>
            <a:r>
              <a:rPr lang="en-US" dirty="0"/>
              <a:t>3D </a:t>
            </a:r>
            <a:r>
              <a:rPr lang="ru-RU" dirty="0"/>
              <a:t>программе </a:t>
            </a:r>
            <a:r>
              <a:rPr lang="en-US" dirty="0"/>
              <a:t>SketchUp pro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CEAF00-47D7-4A42-BE30-34354285BA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Пример подсчёта смет в программе </a:t>
            </a:r>
            <a:r>
              <a:rPr lang="en-US" dirty="0"/>
              <a:t>Microsoft Excel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606E32-FC19-4BC7-AB72-61880088A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467" y="2917887"/>
            <a:ext cx="4206535" cy="236617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ED0BEA-01F3-4242-9310-331C69725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2" y="2930543"/>
            <a:ext cx="4184036" cy="235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560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3E3C4-20C1-4A2D-B383-84CAA47FF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14924"/>
            <a:ext cx="3854528" cy="1058899"/>
          </a:xfrm>
        </p:spPr>
        <p:txBody>
          <a:bodyPr/>
          <a:lstStyle/>
          <a:p>
            <a:r>
              <a:rPr lang="ru-RU" dirty="0"/>
              <a:t>Передо мной стоял сложный выбор программы </a:t>
            </a:r>
            <a:r>
              <a:rPr lang="en-US" dirty="0"/>
              <a:t>3D</a:t>
            </a:r>
            <a:r>
              <a:rPr lang="ru-RU" dirty="0"/>
              <a:t> моделирования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5800A1EB-802D-4F27-B821-E1314926E4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536" y="700465"/>
            <a:ext cx="4513262" cy="2229853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B45E767D-DAD4-4A25-A796-368B011C9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7334" y="1573823"/>
            <a:ext cx="3854528" cy="4467539"/>
          </a:xfrm>
        </p:spPr>
        <p:txBody>
          <a:bodyPr>
            <a:normAutofit/>
          </a:bodyPr>
          <a:lstStyle/>
          <a:p>
            <a:r>
              <a:rPr lang="ru-RU" dirty="0"/>
              <a:t>Мой выбор пал на </a:t>
            </a:r>
            <a:r>
              <a:rPr lang="en-US" dirty="0"/>
              <a:t>SketchUp</a:t>
            </a:r>
            <a:r>
              <a:rPr lang="ru-RU" dirty="0"/>
              <a:t>, потому что мои родители им пользуются но не для настолько больших проектов. У него много плюсов</a:t>
            </a:r>
            <a:r>
              <a:rPr lang="en-US" dirty="0"/>
              <a:t>:</a:t>
            </a:r>
            <a:r>
              <a:rPr lang="ru-RU" dirty="0"/>
              <a:t> простота освоения, понятный интерфейс и в нём можно проектировать безгранично большие объекты. Но есть и минусы</a:t>
            </a:r>
            <a:r>
              <a:rPr lang="en-US" dirty="0"/>
              <a:t>:</a:t>
            </a:r>
            <a:r>
              <a:rPr lang="ru-RU" dirty="0"/>
              <a:t> в программе нет понятия круг, все круги это многогранники ( для удобства работы с ними ), так же есть моменты когда стенка накладывается на стенку и с ней неудобно работать. Но несмотря на всё вышеперечисленное программа очень удобная, и делать в ней проект было хорошим решением, хоть вся растительность выглядит и не очень.</a:t>
            </a:r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255B6B4-2C64-4FFA-BA0B-0175486C3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536" y="2930318"/>
            <a:ext cx="4513262" cy="222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80464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C71A68-461E-4825-A038-6F21D6543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14924"/>
            <a:ext cx="3854528" cy="1366630"/>
          </a:xfrm>
        </p:spPr>
        <p:txBody>
          <a:bodyPr>
            <a:normAutofit/>
          </a:bodyPr>
          <a:lstStyle/>
          <a:p>
            <a:r>
              <a:rPr lang="ru-RU" dirty="0"/>
              <a:t>Подсчёт стоимости дома была главной целью, и для её реализации мне понадобился </a:t>
            </a:r>
            <a:r>
              <a:rPr lang="en-US" dirty="0"/>
              <a:t>Excel</a:t>
            </a: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3B86D08-920D-4CCF-933A-0E2A42D391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2" y="2289531"/>
            <a:ext cx="3830805" cy="1894193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15000C90-A86A-4B0C-BB5D-97A9D3CE7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37221" y="630929"/>
            <a:ext cx="3854528" cy="4159806"/>
          </a:xfrm>
        </p:spPr>
        <p:txBody>
          <a:bodyPr/>
          <a:lstStyle/>
          <a:p>
            <a:r>
              <a:rPr lang="ru-RU" dirty="0"/>
              <a:t>Подсчёт стоимости это главное зачем я начинал проект, я хотел узнать во сколько мне обойдётся дом который я хочу, и на чём можно сэкономить.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D600C21-1A30-457D-852D-1EB9EC671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860" y="2290589"/>
            <a:ext cx="4012401" cy="18941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9D7DF65-E977-40D7-9BD3-AFFD4ED0E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862" y="4147168"/>
            <a:ext cx="4036121" cy="18941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32B5FE3-FE34-4021-9003-EC2787620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73" y="4147168"/>
            <a:ext cx="3854528" cy="189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8375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17D1E2-2CCB-41F0-8652-8F074752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6" y="231331"/>
            <a:ext cx="8596668" cy="1550989"/>
          </a:xfrm>
        </p:spPr>
        <p:txBody>
          <a:bodyPr>
            <a:normAutofit fontScale="90000"/>
          </a:bodyPr>
          <a:lstStyle/>
          <a:p>
            <a:r>
              <a:rPr lang="ru-RU" dirty="0"/>
              <a:t>Второй главной задачей была составить достаточно удобную планировку дома и участка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B42717-EA8E-475C-8817-DB1D2A869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6" y="1782320"/>
            <a:ext cx="4184035" cy="3880772"/>
          </a:xfrm>
        </p:spPr>
        <p:txBody>
          <a:bodyPr/>
          <a:lstStyle/>
          <a:p>
            <a:r>
              <a:rPr lang="ru-RU" dirty="0"/>
              <a:t>Планировка дома должно быть удобной для повседневного использования и не вызывать дискомфорта, так же в нём должны быть разные приёмы для большего комфорта. Например</a:t>
            </a:r>
            <a:r>
              <a:rPr lang="en-US" dirty="0"/>
              <a:t>:</a:t>
            </a:r>
            <a:r>
              <a:rPr lang="ru-RU" dirty="0"/>
              <a:t> Второй свет,</a:t>
            </a:r>
            <a:r>
              <a:rPr lang="en-US" dirty="0"/>
              <a:t> </a:t>
            </a:r>
            <a:r>
              <a:rPr lang="ru-RU" dirty="0"/>
              <a:t>Панорамные окна, увеличенные потолки в подвале для ощущения простора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C4722D6-B40D-4587-8E27-6BF5C68BDA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1782319"/>
            <a:ext cx="4184034" cy="3880773"/>
          </a:xfrm>
        </p:spPr>
        <p:txBody>
          <a:bodyPr/>
          <a:lstStyle/>
          <a:p>
            <a:r>
              <a:rPr lang="ru-RU" dirty="0"/>
              <a:t>Планировка участка должна быть рассчитана на ваши интересы, допустим любите просто ходить по участку – должно быть много прогулочных дорожек любите много заниматься спортом – должна быть спорт площадка. На моём участке находятся прогулочные дорожки, две беседки, летний бассейн.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749211-2771-4CE5-B96A-623A9B573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62" y="4301760"/>
            <a:ext cx="4017308" cy="225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207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95496-D914-4534-B320-E8FF1EDEA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475" y="2013436"/>
            <a:ext cx="7766937" cy="1166957"/>
          </a:xfrm>
        </p:spPr>
        <p:txBody>
          <a:bodyPr/>
          <a:lstStyle/>
          <a:p>
            <a:pPr algn="l"/>
            <a:r>
              <a:rPr lang="ru-RU" sz="3200" dirty="0"/>
              <a:t>Вывод</a:t>
            </a:r>
            <a:r>
              <a:rPr lang="en-US" sz="3200" dirty="0"/>
              <a:t>:</a:t>
            </a:r>
            <a:r>
              <a:rPr lang="ru-RU" sz="3200" dirty="0"/>
              <a:t>опыт работы полученный во время работы над проектом, мне пригодится в будущей профессии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6283D4-F668-423B-91D8-EF97CC7358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475" y="3180394"/>
            <a:ext cx="7933989" cy="2846570"/>
          </a:xfrm>
        </p:spPr>
        <p:txBody>
          <a:bodyPr/>
          <a:lstStyle/>
          <a:p>
            <a:pPr algn="l"/>
            <a:r>
              <a:rPr lang="en-US" dirty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643356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540</TotalTime>
  <Words>452</Words>
  <Application>Microsoft Office PowerPoint</Application>
  <PresentationFormat>Широкоэкранный</PresentationFormat>
  <Paragraphs>31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Bebas Bold</vt:lpstr>
      <vt:lpstr>Trebuchet MS</vt:lpstr>
      <vt:lpstr>Wingdings 3</vt:lpstr>
      <vt:lpstr>Аспект</vt:lpstr>
      <vt:lpstr>Загородный дом</vt:lpstr>
      <vt:lpstr>В своём проекте я рассказываю многое о загородных домах, но увы не все!</vt:lpstr>
      <vt:lpstr>В проекте я рассказываю о некоторых аспектах создания дома</vt:lpstr>
      <vt:lpstr>Главной моей задачей было создание модели в 3D программе и подсчёт  полной стоимости загородного дома.</vt:lpstr>
      <vt:lpstr>Передо мной стоял сложный выбор программы 3D моделирования</vt:lpstr>
      <vt:lpstr>Подсчёт стоимости дома была главной целью, и для её реализации мне понадобился Excel</vt:lpstr>
      <vt:lpstr>Второй главной задачей была составить достаточно удобную планировку дома и участка</vt:lpstr>
      <vt:lpstr>Вывод:опыт работы полученный во время работы над проектом, мне пригодится в будущей профессии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Ярослав Липаткин</dc:creator>
  <cp:lastModifiedBy>Ярослав Липаткин</cp:lastModifiedBy>
  <cp:revision>21</cp:revision>
  <dcterms:created xsi:type="dcterms:W3CDTF">2021-03-14T19:21:10Z</dcterms:created>
  <dcterms:modified xsi:type="dcterms:W3CDTF">2021-03-25T16:08:02Z</dcterms:modified>
</cp:coreProperties>
</file>