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3" r:id="rId5"/>
    <p:sldId id="266" r:id="rId6"/>
    <p:sldId id="262" r:id="rId7"/>
    <p:sldId id="261" r:id="rId8"/>
    <p:sldId id="260" r:id="rId9"/>
    <p:sldId id="259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6D61E-A215-4D58-8307-3CB1C5D74D07}" type="datetimeFigureOut">
              <a:rPr lang="ru-RU" smtClean="0"/>
              <a:t>11.03.2021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871165B-9A31-4CCD-A434-C80428764D9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6D61E-A215-4D58-8307-3CB1C5D74D07}" type="datetimeFigureOut">
              <a:rPr lang="ru-RU" smtClean="0"/>
              <a:t>11.03.2021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1165B-9A31-4CCD-A434-C80428764D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6D61E-A215-4D58-8307-3CB1C5D74D07}" type="datetimeFigureOut">
              <a:rPr lang="ru-RU" smtClean="0"/>
              <a:t>11.03.2021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1165B-9A31-4CCD-A434-C80428764D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6D61E-A215-4D58-8307-3CB1C5D74D07}" type="datetimeFigureOut">
              <a:rPr lang="ru-RU" smtClean="0"/>
              <a:t>11.03.2021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1165B-9A31-4CCD-A434-C80428764D9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6D61E-A215-4D58-8307-3CB1C5D74D07}" type="datetimeFigureOut">
              <a:rPr lang="ru-RU" smtClean="0"/>
              <a:t>11.03.2021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1165B-9A31-4CCD-A434-C80428764D9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6D61E-A215-4D58-8307-3CB1C5D74D07}" type="datetimeFigureOut">
              <a:rPr lang="ru-RU" smtClean="0"/>
              <a:t>11.03.2021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1165B-9A31-4CCD-A434-C80428764D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6D61E-A215-4D58-8307-3CB1C5D74D07}" type="datetimeFigureOut">
              <a:rPr lang="ru-RU" smtClean="0"/>
              <a:t>11.03.2021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1165B-9A31-4CCD-A434-C80428764D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6D61E-A215-4D58-8307-3CB1C5D74D07}" type="datetimeFigureOut">
              <a:rPr lang="ru-RU" smtClean="0"/>
              <a:t>11.03.2021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1165B-9A31-4CCD-A434-C80428764D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6D61E-A215-4D58-8307-3CB1C5D74D07}" type="datetimeFigureOut">
              <a:rPr lang="ru-RU" smtClean="0"/>
              <a:t>11.03.2021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1165B-9A31-4CCD-A434-C80428764D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6D61E-A215-4D58-8307-3CB1C5D74D07}" type="datetimeFigureOut">
              <a:rPr lang="ru-RU" smtClean="0"/>
              <a:t>11.03.2021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1165B-9A31-4CCD-A434-C80428764D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6D61E-A215-4D58-8307-3CB1C5D74D07}" type="datetimeFigureOut">
              <a:rPr lang="ru-RU" smtClean="0"/>
              <a:t>11.03.2021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1165B-9A31-4CCD-A434-C80428764D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5CD6D61E-A215-4D58-8307-3CB1C5D74D07}" type="datetimeFigureOut">
              <a:rPr lang="ru-RU" smtClean="0"/>
              <a:t>11.03.2021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871165B-9A31-4CCD-A434-C80428764D98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-1297513"/>
            <a:ext cx="8064896" cy="2595025"/>
          </a:xfrm>
        </p:spPr>
        <p:txBody>
          <a:bodyPr>
            <a:normAutofit/>
          </a:bodyPr>
          <a:lstStyle/>
          <a:p>
            <a:r>
              <a:rPr lang="ru-RU" sz="6600" dirty="0" smtClean="0"/>
              <a:t>Техника </a:t>
            </a:r>
            <a:r>
              <a:rPr lang="en-US" sz="6600" dirty="0" smtClean="0"/>
              <a:t>“</a:t>
            </a:r>
            <a:r>
              <a:rPr lang="ru-RU" sz="6600" dirty="0" smtClean="0"/>
              <a:t>Кумихимо</a:t>
            </a:r>
            <a:r>
              <a:rPr lang="en-US" sz="6600" dirty="0" smtClean="0"/>
              <a:t>”</a:t>
            </a:r>
            <a:endParaRPr lang="ru-RU" sz="6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484784"/>
            <a:ext cx="7315200" cy="1144632"/>
          </a:xfrm>
        </p:spPr>
        <p:txBody>
          <a:bodyPr/>
          <a:lstStyle/>
          <a:p>
            <a:r>
              <a:rPr lang="ru-RU" dirty="0" smtClean="0"/>
              <a:t>Презентацию подготовила студентка 203 группы Буздакова Евгения</a:t>
            </a:r>
            <a:endParaRPr lang="ru-RU" dirty="0"/>
          </a:p>
        </p:txBody>
      </p:sp>
      <p:pic>
        <p:nvPicPr>
          <p:cNvPr id="1026" name="Picture 2" descr="https://static.daru-dar.org/s600/00/03/d5/b5/d5b510ca8ba83b2e22f581f94834fc05ef884ff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24944"/>
            <a:ext cx="4608512" cy="349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dreamer.ucoz.com/_ph/1/7389796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139209"/>
            <a:ext cx="3869974" cy="2902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4687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675240" cy="64807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История образования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5220072" cy="5760639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/>
              <a:t>Кумихимо </a:t>
            </a:r>
            <a:r>
              <a:rPr lang="ru-RU" dirty="0"/>
              <a:t>– это японское плетение </a:t>
            </a:r>
            <a:r>
              <a:rPr lang="ru-RU" dirty="0" smtClean="0"/>
              <a:t>шнурков. При </a:t>
            </a:r>
            <a:r>
              <a:rPr lang="ru-RU" dirty="0"/>
              <a:t>плетении ниток получаются симпатичные узоры, которые можно сделать на специальных </a:t>
            </a:r>
            <a:r>
              <a:rPr lang="ru-RU" dirty="0" smtClean="0"/>
              <a:t>станках</a:t>
            </a:r>
            <a:r>
              <a:rPr lang="ru-RU" dirty="0"/>
              <a:t> </a:t>
            </a:r>
            <a:endParaRPr lang="ru-RU" dirty="0" smtClean="0"/>
          </a:p>
          <a:p>
            <a:pPr algn="just"/>
            <a:r>
              <a:rPr lang="ru-RU" dirty="0"/>
              <a:t>Изначально эта техника применялась для плетения самурайского пояса и ремней для мечей. Но это было в древние времена, свой пик популярности плетение кумихимо получило в XX веке во времена </a:t>
            </a:r>
            <a:r>
              <a:rPr lang="ru-RU" dirty="0" smtClean="0"/>
              <a:t>хиппи</a:t>
            </a:r>
          </a:p>
          <a:p>
            <a:pPr algn="just"/>
            <a:r>
              <a:rPr lang="ru-RU" dirty="0" smtClean="0"/>
              <a:t>Родиной </a:t>
            </a:r>
            <a:r>
              <a:rPr lang="ru-RU" dirty="0"/>
              <a:t>официально считают Японию, но некоторые ученые пытаются доказать догадки о происхождении кумихимо в Скандинавии. В 550 году обряды буддистов проходи в специфических украшениях. Сначала их плели из кожи и плотных ниток, и только потом на помощь мастерам пришли </a:t>
            </a:r>
            <a:r>
              <a:rPr lang="ru-RU" dirty="0" smtClean="0"/>
              <a:t>станки</a:t>
            </a:r>
            <a:endParaRPr lang="ru-RU" dirty="0"/>
          </a:p>
        </p:txBody>
      </p:sp>
      <p:pic>
        <p:nvPicPr>
          <p:cNvPr id="2050" name="Picture 2" descr="https://cs1.livemaster.ru/storage/f5/d2/9fde63ac10315924a4db22c1f4du--aksessuary-poyas-kumihimo-stalnye-tsvet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916832"/>
            <a:ext cx="3923928" cy="347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459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67" y="1"/>
            <a:ext cx="7315200" cy="764704"/>
          </a:xfrm>
        </p:spPr>
        <p:txBody>
          <a:bodyPr/>
          <a:lstStyle/>
          <a:p>
            <a:r>
              <a:rPr lang="ru-RU" dirty="0" smtClean="0"/>
              <a:t>Оборудование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71" y="692696"/>
            <a:ext cx="8382953" cy="5112608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Перед </a:t>
            </a:r>
            <a:r>
              <a:rPr lang="ru-RU" dirty="0"/>
              <a:t>тем как плести кумихимо, позаботьтесь об оборудовании. Для этой необычной техники требуются специфические станки, которые облегчают работу </a:t>
            </a:r>
            <a:r>
              <a:rPr lang="ru-RU" dirty="0" smtClean="0"/>
              <a:t>мастерам</a:t>
            </a:r>
          </a:p>
          <a:p>
            <a:pPr marL="45720" indent="0" algn="just" fontAlgn="base">
              <a:buNone/>
            </a:pPr>
            <a:r>
              <a:rPr lang="ru-RU" b="1" u="sng" dirty="0"/>
              <a:t>Станок Мурадай</a:t>
            </a:r>
          </a:p>
          <a:p>
            <a:pPr algn="just" fontAlgn="base"/>
            <a:r>
              <a:rPr lang="ru-RU" dirty="0" smtClean="0"/>
              <a:t>В </a:t>
            </a:r>
            <a:r>
              <a:rPr lang="ru-RU" dirty="0"/>
              <a:t>переводе это слово означает «круглая подставка». Впервые такой станок вошел в обиход в 1575 году. Менее популярный станок – </a:t>
            </a:r>
            <a:r>
              <a:rPr lang="ru-RU" dirty="0" smtClean="0"/>
              <a:t>Такадай. Обычно у таких станков 32 отделения – это отправная точка в арифметике </a:t>
            </a:r>
            <a:r>
              <a:rPr lang="ru-RU" dirty="0" err="1" smtClean="0"/>
              <a:t>кумихимо</a:t>
            </a:r>
            <a:endParaRPr lang="ru-RU" dirty="0"/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4" name="AutoShape 2" descr="Станок Мурада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Станок Мурадай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 descr="https://www.syl.ru/misc/i/ai/166580/61527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433551"/>
            <a:ext cx="2952328" cy="3057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8" descr="https://ethnoboho.ru/wp-content/uploads/2017/02/maxresdefault-2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265080"/>
            <a:ext cx="3592920" cy="3592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914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083"/>
            <a:ext cx="8229600" cy="1154097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Диск </a:t>
            </a:r>
            <a:r>
              <a:rPr lang="ru-RU" b="1" dirty="0"/>
              <a:t>для кумихимо своими руками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44" y="548680"/>
            <a:ext cx="8050088" cy="5328633"/>
          </a:xfrm>
        </p:spPr>
        <p:txBody>
          <a:bodyPr/>
          <a:lstStyle/>
          <a:p>
            <a:r>
              <a:rPr lang="ru-RU" dirty="0" smtClean="0"/>
              <a:t>Современный </a:t>
            </a:r>
            <a:r>
              <a:rPr lang="ru-RU" dirty="0"/>
              <a:t>станок </a:t>
            </a:r>
            <a:r>
              <a:rPr lang="ru-RU" dirty="0" err="1"/>
              <a:t>мурадай</a:t>
            </a:r>
            <a:r>
              <a:rPr lang="ru-RU" dirty="0"/>
              <a:t> – это круг для плетения кумихимо, он мобильный и легкий, поэтому его так просто взять с собой в поездку. Главное отличие от основного станка лишь в том, что круг кумихимо может создавать браслет из ограниченного числа нитей (не больше 16</a:t>
            </a:r>
            <a:r>
              <a:rPr lang="ru-RU" dirty="0" smtClean="0"/>
              <a:t>)</a:t>
            </a:r>
          </a:p>
          <a:p>
            <a:r>
              <a:rPr lang="ru-RU" b="1" u="sng" dirty="0" smtClean="0"/>
              <a:t>Материалы</a:t>
            </a:r>
            <a:r>
              <a:rPr lang="ru-RU" dirty="0" smtClean="0"/>
              <a:t>:</a:t>
            </a:r>
          </a:p>
          <a:p>
            <a:pPr fontAlgn="base"/>
            <a:r>
              <a:rPr lang="ru-RU" dirty="0" smtClean="0"/>
              <a:t>Шаблон станка(радиус 8 см)</a:t>
            </a:r>
            <a:endParaRPr lang="ru-RU" dirty="0"/>
          </a:p>
          <a:p>
            <a:pPr fontAlgn="base"/>
            <a:r>
              <a:rPr lang="ru-RU" dirty="0" smtClean="0"/>
              <a:t>Ножницы и клей</a:t>
            </a:r>
            <a:endParaRPr lang="ru-RU" dirty="0"/>
          </a:p>
          <a:p>
            <a:pPr fontAlgn="base"/>
            <a:r>
              <a:rPr lang="ru-RU" dirty="0" smtClean="0"/>
              <a:t>Картон</a:t>
            </a:r>
            <a:r>
              <a:rPr lang="ru-RU" dirty="0"/>
              <a:t>, фанера или </a:t>
            </a:r>
            <a:r>
              <a:rPr lang="ru-RU" dirty="0" smtClean="0"/>
              <a:t>пластик</a:t>
            </a:r>
          </a:p>
          <a:p>
            <a:pPr fontAlgn="base"/>
            <a:r>
              <a:rPr lang="ru-RU" b="1" u="sng" dirty="0" smtClean="0"/>
              <a:t>Основные </a:t>
            </a:r>
            <a:r>
              <a:rPr lang="ru-RU" b="1" u="sng" dirty="0"/>
              <a:t>этапы</a:t>
            </a:r>
            <a:r>
              <a:rPr lang="ru-RU" b="1" u="sng" dirty="0" smtClean="0"/>
              <a:t>:</a:t>
            </a:r>
            <a:endParaRPr lang="ru-RU" u="sng" dirty="0"/>
          </a:p>
          <a:p>
            <a:pPr fontAlgn="base"/>
            <a:r>
              <a:rPr lang="ru-RU" dirty="0"/>
              <a:t>Распечатайте картинку поверхности </a:t>
            </a:r>
            <a:r>
              <a:rPr lang="ru-RU" dirty="0" smtClean="0"/>
              <a:t>станка</a:t>
            </a:r>
            <a:endParaRPr lang="ru-RU" dirty="0"/>
          </a:p>
          <a:p>
            <a:pPr fontAlgn="base"/>
            <a:r>
              <a:rPr lang="ru-RU" dirty="0"/>
              <a:t>Наклейте на </a:t>
            </a:r>
            <a:r>
              <a:rPr lang="ru-RU" dirty="0" smtClean="0"/>
              <a:t>картон</a:t>
            </a:r>
            <a:endParaRPr lang="ru-RU" dirty="0"/>
          </a:p>
          <a:p>
            <a:pPr fontAlgn="base"/>
            <a:r>
              <a:rPr lang="ru-RU" dirty="0" smtClean="0"/>
              <a:t>Вырежьте станок, сделайте </a:t>
            </a:r>
            <a:r>
              <a:rPr lang="ru-RU" dirty="0"/>
              <a:t>надрезы в отмеченных </a:t>
            </a:r>
            <a:r>
              <a:rPr lang="ru-RU" dirty="0" smtClean="0"/>
              <a:t>местах</a:t>
            </a:r>
            <a:endParaRPr lang="ru-RU" dirty="0"/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4098" name="Picture 2" descr="https://images.ru.prom.st/488592720_w640_h640_dewal-parikmaherskie-nozhnits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157192"/>
            <a:ext cx="1700808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i.pinimg.com/originals/84/f7/81/84f7813efd707a3d687bb6b705a8486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588" y="5013176"/>
            <a:ext cx="1836792" cy="181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importinfo.ru/upload/iblock/08a/08a4f324b16f0da995ad404bb5135ca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5157192"/>
            <a:ext cx="1729971" cy="1729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sun9-61.userapi.com/XsKHfc_iofxqZe_7vi7LcvpmvcUC1jyLszHArg/N6jyiKuR1qc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6" r="7011" b="16928"/>
          <a:stretch/>
        </p:blipFill>
        <p:spPr bwMode="auto">
          <a:xfrm>
            <a:off x="6084168" y="1988840"/>
            <a:ext cx="2671344" cy="2582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ruskan.su/wa-data/public/shop/products/19/24/52419/images/508679/508679.750x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5157192"/>
            <a:ext cx="1700808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699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71399"/>
            <a:ext cx="7315200" cy="10801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Как плести круглое кумихимо?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3" y="908720"/>
            <a:ext cx="4968552" cy="5832648"/>
          </a:xfrm>
        </p:spPr>
        <p:txBody>
          <a:bodyPr>
            <a:normAutofit lnSpcReduction="10000"/>
          </a:bodyPr>
          <a:lstStyle/>
          <a:p>
            <a:r>
              <a:rPr lang="ru-RU" u="sng" dirty="0" smtClean="0"/>
              <a:t>Материалы и инструменты:</a:t>
            </a:r>
          </a:p>
          <a:p>
            <a:r>
              <a:rPr lang="ru-RU" dirty="0" smtClean="0"/>
              <a:t>16 ниток мулине, длиной 40-50 см</a:t>
            </a:r>
          </a:p>
          <a:p>
            <a:r>
              <a:rPr lang="ru-RU" dirty="0" smtClean="0"/>
              <a:t>Ножницы и линейка</a:t>
            </a:r>
          </a:p>
          <a:p>
            <a:r>
              <a:rPr lang="ru-RU" dirty="0" smtClean="0"/>
              <a:t>Самодельный станок</a:t>
            </a:r>
            <a:endParaRPr lang="en-US" dirty="0" smtClean="0"/>
          </a:p>
          <a:p>
            <a:r>
              <a:rPr lang="ru-RU" dirty="0" smtClean="0"/>
              <a:t>Традиционно </a:t>
            </a:r>
            <a:r>
              <a:rPr lang="ru-RU" dirty="0"/>
              <a:t>кумихимо плетут из 16 ниток. </a:t>
            </a:r>
            <a:r>
              <a:rPr lang="ru-RU" dirty="0" smtClean="0"/>
              <a:t>Проще </a:t>
            </a:r>
            <a:r>
              <a:rPr lang="ru-RU" dirty="0"/>
              <a:t>всего первое </a:t>
            </a:r>
            <a:r>
              <a:rPr lang="ru-RU" dirty="0" smtClean="0"/>
              <a:t>кумихимо </a:t>
            </a:r>
            <a:r>
              <a:rPr lang="ru-RU" dirty="0"/>
              <a:t>плести по схеме. </a:t>
            </a:r>
            <a:r>
              <a:rPr lang="ru-RU" dirty="0" smtClean="0"/>
              <a:t>(А </a:t>
            </a:r>
            <a:r>
              <a:rPr lang="ru-RU" dirty="0"/>
              <a:t>чтобы плетение браслета не превратилось в пытку, можно сразу же раскрасить шаблон в нужные цвета с помощью фломастеров</a:t>
            </a:r>
            <a:r>
              <a:rPr lang="ru-RU" dirty="0" smtClean="0"/>
              <a:t>.) </a:t>
            </a:r>
            <a:r>
              <a:rPr lang="ru-RU" dirty="0"/>
              <a:t>Поставьте также букву </a:t>
            </a:r>
            <a:r>
              <a:rPr lang="en-US" dirty="0" smtClean="0"/>
              <a:t>S</a:t>
            </a:r>
            <a:r>
              <a:rPr lang="ru-RU" dirty="0" smtClean="0"/>
              <a:t> </a:t>
            </a:r>
            <a:r>
              <a:rPr lang="ru-RU" dirty="0"/>
              <a:t>на указанном в схеме секторе шаблона – это </a:t>
            </a:r>
            <a:r>
              <a:rPr lang="ru-RU" dirty="0" smtClean="0"/>
              <a:t>Старт</a:t>
            </a:r>
            <a:endParaRPr lang="ru-RU" dirty="0"/>
          </a:p>
          <a:p>
            <a:r>
              <a:rPr lang="ru-RU" dirty="0" smtClean="0"/>
              <a:t>Соберём </a:t>
            </a:r>
            <a:r>
              <a:rPr lang="ru-RU" dirty="0"/>
              <a:t>вместе наши нитки, завяжем узел, оставив на завязку хвостик около 10 см. Выправив хвостик в центральное отверстие станка, заправим в него длинные концы нитей в соответствии с </a:t>
            </a:r>
            <a:r>
              <a:rPr lang="ru-RU" dirty="0" smtClean="0"/>
              <a:t>цветом</a:t>
            </a:r>
            <a:endParaRPr lang="ru-RU" dirty="0"/>
          </a:p>
          <a:p>
            <a:endParaRPr lang="ru-RU" dirty="0"/>
          </a:p>
        </p:txBody>
      </p:sp>
      <p:pic>
        <p:nvPicPr>
          <p:cNvPr id="6146" name="Picture 2" descr="https://sun9-23.userapi.com/5vlADQdLMtAIA-B4WF7_89I1IwMN9tPeZihcXw/wG-MXVW9WuQ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30" t="12100" r="10028" b="13287"/>
          <a:stretch/>
        </p:blipFill>
        <p:spPr bwMode="auto">
          <a:xfrm>
            <a:off x="5076056" y="1930538"/>
            <a:ext cx="1967346" cy="26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sun9-72.userapi.com/rwaU1AMSDWiVO9_qjVefE5itQlC5_LX6StRc8A/-ngHixODH8U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45" r="1351"/>
          <a:stretch/>
        </p:blipFill>
        <p:spPr bwMode="auto">
          <a:xfrm>
            <a:off x="6601168" y="16202"/>
            <a:ext cx="2542832" cy="2772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im0-tub-ru.yandex.net/i?id=e1bf94bcbf53a94a805e90d23a76bea8-l&amp;n=1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93"/>
          <a:stretch/>
        </p:blipFill>
        <p:spPr bwMode="auto">
          <a:xfrm>
            <a:off x="6698144" y="4509120"/>
            <a:ext cx="2348879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s://cdn2.static1-sima-land.com/items/1615614/0/700-nw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120" y="2788235"/>
            <a:ext cx="1720885" cy="1720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im0-tub-ru.yandex.net/i?id=7fca1bf27ada7a5d1d6aecb0ef58923f-l&amp;n=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944" y="5057800"/>
            <a:ext cx="180020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088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4720"/>
            <a:ext cx="8229600" cy="792087"/>
          </a:xfrm>
        </p:spPr>
        <p:txBody>
          <a:bodyPr/>
          <a:lstStyle/>
          <a:p>
            <a:r>
              <a:rPr lang="ru-RU" dirty="0" smtClean="0"/>
              <a:t>Схемы кумихимо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07904" y="2769833"/>
            <a:ext cx="4521696" cy="353948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 descr="https://i.pinimg.com/736x/e3/d1/5c/e3d15cc99d32b460537fcba849ccbd7a--kumihimo-patterns-candy-cor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9" y="908720"/>
            <a:ext cx="3028140" cy="302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i.pinimg.com/736x/ad/3e/a9/ad3ea93bc2eb915ce0548ef4d142caa7--kumihimo-bracelet-kumihimo--stran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9" y="908721"/>
            <a:ext cx="309634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i.pinimg.com/736x/1c/08/c4/1c08c470fbf4c409d4bf0a8ce31d14a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0" y="3401616"/>
            <a:ext cx="460851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img11.postila.ru/data/fe/be/1f/95/febe1f9592f6f55e375832da41f287b1750c59908061dbfa8edb545f9f35541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372" y="3429356"/>
            <a:ext cx="4302910" cy="3444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s://i.pinimg.com/236x/75/6a/3e/756a3e980ad809e4ce38a73eb584a07e--kumihimo-bracelet-bracelet-pattern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677" y="1501883"/>
            <a:ext cx="2897346" cy="192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053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7315200" cy="9087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Как плести круглое кумихимо?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041295"/>
            <a:ext cx="4199301" cy="5184616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latin typeface="+mj-lt"/>
              </a:rPr>
              <a:t>Нитки</a:t>
            </a:r>
            <a:r>
              <a:rPr lang="ru-RU" dirty="0"/>
              <a:t> заправлены. Можно приступать. Как плести на станке кумихимо? </a:t>
            </a:r>
            <a:endParaRPr lang="ru-RU" dirty="0" smtClean="0"/>
          </a:p>
          <a:p>
            <a:pPr marL="45720" indent="0" algn="just">
              <a:buNone/>
            </a:pPr>
            <a:r>
              <a:rPr lang="ru-RU" dirty="0" smtClean="0"/>
              <a:t>Найдите </a:t>
            </a:r>
            <a:r>
              <a:rPr lang="ru-RU" dirty="0"/>
              <a:t>нитку на букве </a:t>
            </a:r>
            <a:r>
              <a:rPr lang="ru-RU" dirty="0" smtClean="0"/>
              <a:t>С. </a:t>
            </a:r>
            <a:r>
              <a:rPr lang="ru-RU" dirty="0"/>
              <a:t>Возьмите её, и перенесите в противоположную часть круга, закрепив справа от раскрашенного сектора. Теперь нитку, которая оказалась слева в этой группе внизу, перенесите в свободную прорезь наверху. Поворачивая станок по часовой стрелке, каждый раз проделывайте эту операцию. За один оборот круга эта операция станет </a:t>
            </a:r>
            <a:r>
              <a:rPr lang="ru-RU" dirty="0" smtClean="0"/>
              <a:t>привычной</a:t>
            </a:r>
          </a:p>
        </p:txBody>
      </p:sp>
      <p:pic>
        <p:nvPicPr>
          <p:cNvPr id="7172" name="Picture 4" descr="https://sun9-44.userapi.com/P_dr46lSmE5jNWiI3sN9kmF8zbfTuUpNFAkESw/lcPs42JGNt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39"/>
          <a:stretch/>
        </p:blipFill>
        <p:spPr bwMode="auto">
          <a:xfrm>
            <a:off x="4776830" y="1123574"/>
            <a:ext cx="2134922" cy="247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sun9-62.userapi.com/ThlUtGSGctiDJ2mJkZMHpe6N757u9kn8_o65hg/vMxipGuera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28" r="4036"/>
          <a:stretch/>
        </p:blipFill>
        <p:spPr bwMode="auto">
          <a:xfrm>
            <a:off x="6911752" y="1123574"/>
            <a:ext cx="2232248" cy="254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s://sun9-59.userapi.com/qW6VQCcBdi73CYXcJQpDtdugh9rvkqqVlMQRhQ/1ykJq6JXBKk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04"/>
          <a:stretch/>
        </p:blipFill>
        <p:spPr bwMode="auto">
          <a:xfrm>
            <a:off x="4631349" y="3622859"/>
            <a:ext cx="2280403" cy="241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>
            <a:off x="6588224" y="1340768"/>
            <a:ext cx="576064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8" name="Picture 10" descr="https://sun9-69.userapi.com/3Q-O3HrmVRd6h6yqPVqK6jmrpCh97_joilxIrw/JFxUdiCNiIQ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81" r="2982" b="5545"/>
          <a:stretch/>
        </p:blipFill>
        <p:spPr bwMode="auto">
          <a:xfrm>
            <a:off x="6817875" y="3598986"/>
            <a:ext cx="2303708" cy="238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 стрелкой 9"/>
          <p:cNvCxnSpPr/>
          <p:nvPr/>
        </p:nvCxnSpPr>
        <p:spPr>
          <a:xfrm>
            <a:off x="6515708" y="4005064"/>
            <a:ext cx="792088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6588224" y="3212976"/>
            <a:ext cx="576064" cy="648072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5552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67" y="18937"/>
            <a:ext cx="7315200" cy="745767"/>
          </a:xfrm>
        </p:spPr>
        <p:txBody>
          <a:bodyPr>
            <a:normAutofit fontScale="90000"/>
          </a:bodyPr>
          <a:lstStyle/>
          <a:p>
            <a:r>
              <a:rPr lang="ru-RU" dirty="0"/>
              <a:t>Как плести круглое кумихимо?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36712"/>
            <a:ext cx="5420239" cy="5904656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dirty="0"/>
              <a:t>Снова поворачивается станок и повторяются те же действия. И так до момента, когда шнурок станет нужной </a:t>
            </a:r>
            <a:r>
              <a:rPr lang="ru-RU" dirty="0" smtClean="0"/>
              <a:t>длины</a:t>
            </a:r>
            <a:endParaRPr lang="ru-RU" dirty="0"/>
          </a:p>
          <a:p>
            <a:pPr algn="just"/>
            <a:r>
              <a:rPr lang="ru-RU" dirty="0" smtClean="0"/>
              <a:t>После </a:t>
            </a:r>
            <a:r>
              <a:rPr lang="ru-RU" dirty="0"/>
              <a:t>этого можно снять все нитки со станка и подумать, как лучше завершить изделие. Существует несколько общеупотребляемых вариантов, однако никто не мешает включить фантазию на полную и придумать что-то </a:t>
            </a:r>
            <a:r>
              <a:rPr lang="ru-RU" dirty="0" smtClean="0"/>
              <a:t>свое</a:t>
            </a:r>
          </a:p>
          <a:p>
            <a:pPr marL="45720" indent="0" algn="just">
              <a:buNone/>
            </a:pPr>
            <a:endParaRPr lang="ru-RU" b="1" dirty="0" smtClean="0"/>
          </a:p>
          <a:p>
            <a:pPr marL="45720" indent="0" algn="just">
              <a:buNone/>
            </a:pPr>
            <a:r>
              <a:rPr lang="ru-RU" b="1" dirty="0" smtClean="0"/>
              <a:t>Из </a:t>
            </a:r>
            <a:r>
              <a:rPr lang="ru-RU" b="1" dirty="0"/>
              <a:t>популярных оформлений можно назвать такие</a:t>
            </a:r>
            <a:r>
              <a:rPr lang="ru-RU" b="1" dirty="0" smtClean="0"/>
              <a:t>:</a:t>
            </a:r>
          </a:p>
          <a:p>
            <a:pPr algn="just" fontAlgn="base"/>
            <a:r>
              <a:rPr lang="ru-RU" u="sng" dirty="0" smtClean="0"/>
              <a:t>Косичка</a:t>
            </a:r>
            <a:r>
              <a:rPr lang="ru-RU" u="sng" dirty="0"/>
              <a:t>. </a:t>
            </a:r>
            <a:r>
              <a:rPr lang="ru-RU" dirty="0" smtClean="0"/>
              <a:t>Все </a:t>
            </a:r>
            <a:r>
              <a:rPr lang="ru-RU" dirty="0"/>
              <a:t>нити делятся на три части и сплетается обычная коса, после чего ее конец можно обернуть несколько раз одной из ниток и </a:t>
            </a:r>
            <a:r>
              <a:rPr lang="ru-RU" dirty="0" smtClean="0"/>
              <a:t>завязать</a:t>
            </a:r>
            <a:r>
              <a:rPr lang="ru-RU" dirty="0"/>
              <a:t> </a:t>
            </a:r>
            <a:r>
              <a:rPr lang="ru-RU" dirty="0" smtClean="0"/>
              <a:t>или сделать квадратный узел макраме</a:t>
            </a:r>
          </a:p>
          <a:p>
            <a:pPr algn="just" fontAlgn="base"/>
            <a:r>
              <a:rPr lang="ru-RU" u="sng" dirty="0" smtClean="0"/>
              <a:t>Крученый </a:t>
            </a:r>
            <a:r>
              <a:rPr lang="ru-RU" u="sng" dirty="0"/>
              <a:t>жгут. </a:t>
            </a:r>
            <a:r>
              <a:rPr lang="ru-RU" dirty="0" smtClean="0"/>
              <a:t>Выполняется </a:t>
            </a:r>
            <a:r>
              <a:rPr lang="ru-RU" dirty="0"/>
              <a:t>он из двух пучков нитей. Каждый из них необходимо просто закрутить, например, по часовой стрелке. А потом необходимо скрутить их вместе против часовой стрелки. Направление играет решающую роль — если оно будет одинаковым в обоих случаях, то плетение просто </a:t>
            </a:r>
            <a:r>
              <a:rPr lang="ru-RU" dirty="0" smtClean="0"/>
              <a:t>раскрутится</a:t>
            </a:r>
            <a:endParaRPr lang="ru-RU" dirty="0"/>
          </a:p>
          <a:p>
            <a:pPr algn="just"/>
            <a:endParaRPr lang="ru-RU" dirty="0"/>
          </a:p>
        </p:txBody>
      </p:sp>
      <p:pic>
        <p:nvPicPr>
          <p:cNvPr id="8194" name="Picture 2" descr="https://sun9-22.userapi.com/EkSIzmvgfRmIllMds86o3470QQxGmzL7sVmiMw/P_pIytfmZl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82747"/>
            <a:ext cx="2214246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sun9-70.userapi.com/XB2DHbOjsMFnoLb0g9gTEcDKqo-yHgGoRc5J9g/hKX67AD6Ll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463" y="4712527"/>
            <a:ext cx="2860031" cy="2145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s://i.ytimg.com/vi/VWXnWtFkRXI/maxresdefaul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239" y="2714062"/>
            <a:ext cx="3628165" cy="2040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736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796"/>
            <a:ext cx="7315200" cy="864096"/>
          </a:xfrm>
        </p:spPr>
        <p:txBody>
          <a:bodyPr/>
          <a:lstStyle/>
          <a:p>
            <a:r>
              <a:rPr lang="ru-RU" dirty="0" smtClean="0"/>
              <a:t>Достоинства Кумихимо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52736"/>
            <a:ext cx="8892480" cy="3539527"/>
          </a:xfrm>
        </p:spPr>
        <p:txBody>
          <a:bodyPr/>
          <a:lstStyle/>
          <a:p>
            <a:pPr marL="45720" indent="0" algn="just">
              <a:buNone/>
            </a:pPr>
            <a:r>
              <a:rPr lang="ru-RU" dirty="0"/>
              <a:t>Изготавливать шнуры в технике кумихимо можно из любого доступного современного материала — из швейных или вязальных ниток, вощенных или кожаных шнуров, а также из тонких лент. Преимущества этого рукоделия состоят в том, что оно довольно простое и вполне доступно для работы с детьми, кроме того, изделия получаются очень прочными и носкими, а также уникальными, это позволит любой рукодельнице создать собственный необычный </a:t>
            </a:r>
            <a:r>
              <a:rPr lang="ru-RU" dirty="0" smtClean="0"/>
              <a:t>стиль</a:t>
            </a:r>
            <a:endParaRPr lang="ru-RU" dirty="0"/>
          </a:p>
        </p:txBody>
      </p:sp>
      <p:pic>
        <p:nvPicPr>
          <p:cNvPr id="9218" name="Picture 2" descr="https://cs2.livemaster.ru/storage/29/7c/1b7da0ddf9ddd02d58a68d4edfxz--ukrasheniya-pletenyj-braslet-iz-mulineserdtse-kumihim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99300"/>
            <a:ext cx="2880321" cy="2159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cs3.livemaster.ru/zhurnalfoto/1/0/a/150412220814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696" y="3212976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peppybear.ru/image/cache/catalog/new_img/braslet/Braclet_Kumihimo_001/Braclet_Kumihimo_001_003-1000x750_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966" y="4262917"/>
            <a:ext cx="345638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2439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8229600" cy="2244325"/>
          </a:xfrm>
        </p:spPr>
        <p:txBody>
          <a:bodyPr>
            <a:normAutofit/>
          </a:bodyPr>
          <a:lstStyle/>
          <a:p>
            <a:r>
              <a:rPr lang="ru-RU" sz="5400" dirty="0" smtClean="0"/>
              <a:t>Спасибо за внимание!!!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3473464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ерспектива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ерспектив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142</TotalTime>
  <Words>586</Words>
  <Application>Microsoft Office PowerPoint</Application>
  <PresentationFormat>Экран (4:3)</PresentationFormat>
  <Paragraphs>41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Wingdings</vt:lpstr>
      <vt:lpstr>Перспектива</vt:lpstr>
      <vt:lpstr>Техника “Кумихимо”</vt:lpstr>
      <vt:lpstr>История образования</vt:lpstr>
      <vt:lpstr>Оборудование</vt:lpstr>
      <vt:lpstr>Диск для кумихимо своими руками </vt:lpstr>
      <vt:lpstr>Как плести круглое кумихимо?</vt:lpstr>
      <vt:lpstr>Схемы кумихимо</vt:lpstr>
      <vt:lpstr>Как плести круглое кумихимо?</vt:lpstr>
      <vt:lpstr>Как плести круглое кумихимо?</vt:lpstr>
      <vt:lpstr>Достоинства Кумихимо</vt:lpstr>
      <vt:lpstr>Спасибо за внимание!!!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Техника Кумихимо</dc:title>
  <dc:creator>Евгения Буздакова</dc:creator>
  <cp:lastModifiedBy>Ирина</cp:lastModifiedBy>
  <cp:revision>12</cp:revision>
  <dcterms:created xsi:type="dcterms:W3CDTF">2020-10-12T10:11:47Z</dcterms:created>
  <dcterms:modified xsi:type="dcterms:W3CDTF">2021-03-11T14:02:53Z</dcterms:modified>
</cp:coreProperties>
</file>