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620688"/>
            <a:ext cx="8062912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/>
              <a:t>Исследовательская работа</a:t>
            </a:r>
            <a:br>
              <a:rPr lang="ru-RU" sz="4000" b="1" dirty="0" smtClean="0"/>
            </a:br>
            <a:r>
              <a:rPr lang="ru-RU" sz="4000" b="1" dirty="0" smtClean="0"/>
              <a:t>Тема:  «Крапивное волокно. Возрождение традиций.»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2040" y="2819400"/>
            <a:ext cx="4032447" cy="4038600"/>
          </a:xfrm>
        </p:spPr>
        <p:txBody>
          <a:bodyPr>
            <a:normAutofit fontScale="92500"/>
          </a:bodyPr>
          <a:lstStyle/>
          <a:p>
            <a:r>
              <a:rPr lang="ru-RU" b="1" dirty="0" smtClean="0"/>
              <a:t>Исполнитель:</a:t>
            </a:r>
          </a:p>
          <a:p>
            <a:r>
              <a:rPr lang="ru-RU" dirty="0" smtClean="0"/>
              <a:t>Есина Татьяна</a:t>
            </a:r>
          </a:p>
          <a:p>
            <a:r>
              <a:rPr lang="ru-RU" dirty="0"/>
              <a:t>у</a:t>
            </a:r>
            <a:r>
              <a:rPr lang="ru-RU" dirty="0" smtClean="0"/>
              <a:t>ченица 9 «В» класса</a:t>
            </a:r>
          </a:p>
          <a:p>
            <a:r>
              <a:rPr lang="ru-RU" dirty="0" smtClean="0"/>
              <a:t>МБОУ СОШ №28</a:t>
            </a:r>
          </a:p>
          <a:p>
            <a:r>
              <a:rPr lang="ru-RU" b="1" dirty="0" smtClean="0"/>
              <a:t>Руководитель:</a:t>
            </a:r>
          </a:p>
          <a:p>
            <a:r>
              <a:rPr lang="ru-RU" dirty="0" smtClean="0"/>
              <a:t>Котова Ю.В.</a:t>
            </a:r>
          </a:p>
          <a:p>
            <a:r>
              <a:rPr lang="ru-RU" dirty="0" smtClean="0"/>
              <a:t>Учитель технологии 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068960"/>
            <a:ext cx="4752528" cy="3222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960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085584" cy="208823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  </a:t>
            </a:r>
            <a:r>
              <a:rPr lang="ru-RU" sz="4000" b="1" dirty="0" smtClean="0"/>
              <a:t>Цель:</a:t>
            </a:r>
            <a:r>
              <a:rPr lang="ru-RU" sz="4000" dirty="0" smtClean="0"/>
              <a:t> </a:t>
            </a:r>
            <a:r>
              <a:rPr lang="ru-RU" sz="4000" b="1" dirty="0" smtClean="0"/>
              <a:t>распространить практический опыт </a:t>
            </a:r>
            <a:r>
              <a:rPr lang="ru-RU" sz="4000" b="1" dirty="0"/>
              <a:t>и ценность владения знаниями о прикладном творчестве мастеров России.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068961"/>
            <a:ext cx="7283152" cy="3103556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Задачи исследования:</a:t>
            </a:r>
          </a:p>
          <a:p>
            <a:endParaRPr lang="ru-RU" dirty="0"/>
          </a:p>
          <a:p>
            <a:r>
              <a:rPr lang="ru-RU" dirty="0"/>
              <a:t>1.	Изучить литературу по данной теме.</a:t>
            </a:r>
          </a:p>
          <a:p>
            <a:r>
              <a:rPr lang="ru-RU" dirty="0"/>
              <a:t>2.	Узнать о практическом применении крапивы.</a:t>
            </a:r>
          </a:p>
          <a:p>
            <a:r>
              <a:rPr lang="ru-RU" dirty="0"/>
              <a:t>3.	Доказать, что крапива волокна для ткани.</a:t>
            </a:r>
          </a:p>
          <a:p>
            <a:r>
              <a:rPr lang="ru-RU" dirty="0"/>
              <a:t>4.	Опровергнуть или подтвердить, выдвинутые гипотезы.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364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60648"/>
            <a:ext cx="7931224" cy="63367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  </a:t>
            </a:r>
            <a:r>
              <a:rPr lang="ru-RU" sz="2400" b="1" dirty="0" smtClean="0"/>
              <a:t>Актуальность</a:t>
            </a:r>
            <a:r>
              <a:rPr lang="ru-RU" sz="2400" dirty="0" smtClean="0"/>
              <a:t> </a:t>
            </a:r>
            <a:r>
              <a:rPr lang="ru-RU" sz="2400" dirty="0"/>
              <a:t>данного проекта состоит в том, что русское народное творчество сейчас, как никогда приковывает к себе внимание людей из разных стран мира. </a:t>
            </a:r>
            <a:r>
              <a:rPr lang="ru-RU" sz="2400" u="sng" dirty="0"/>
              <a:t>Люди расширяют свой кругозор</a:t>
            </a:r>
            <a:r>
              <a:rPr lang="ru-RU" sz="2400" dirty="0"/>
              <a:t>, интересуясь той или иной деятельностью. Старинное ремесло, впитавшее народную мудрость, вкус, понимание жизни – оказалось необходимым современному человеку. На сегодняшний день ещё осталась возможность удержать связующие нити, которые дают нам право претендовать в качестве прямых наследников на труды и славу наших предков, на нашу историю. Эти связующие нити – последнее поколение наших дедов, матерей, отцов, их память, слово и дело, наше </a:t>
            </a:r>
            <a:r>
              <a:rPr lang="ru-RU" sz="2400" dirty="0" smtClean="0"/>
              <a:t>заинтересованное</a:t>
            </a:r>
            <a:r>
              <a:rPr lang="ru-RU" sz="2400" dirty="0"/>
              <a:t>, к этому наследию, внимание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b="1" dirty="0" smtClean="0"/>
          </a:p>
          <a:p>
            <a:pPr marL="0" indent="0">
              <a:buNone/>
            </a:pPr>
            <a:r>
              <a:rPr lang="ru-RU" sz="2400" b="1" dirty="0" smtClean="0"/>
              <a:t>Гипотеза</a:t>
            </a:r>
            <a:r>
              <a:rPr lang="ru-RU" sz="2400" b="1" dirty="0"/>
              <a:t>:</a:t>
            </a:r>
            <a:r>
              <a:rPr lang="ru-RU" sz="2400" dirty="0"/>
              <a:t>	допустим, что крапива- это пряжа для одежды.</a:t>
            </a:r>
          </a:p>
        </p:txBody>
      </p:sp>
    </p:spTree>
    <p:extLst>
      <p:ext uri="{BB962C8B-B14F-4D97-AF65-F5344CB8AC3E}">
        <p14:creationId xmlns:p14="http://schemas.microsoft.com/office/powerpoint/2010/main" val="166430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799200"/>
          </a:xfrm>
        </p:spPr>
        <p:txBody>
          <a:bodyPr/>
          <a:lstStyle/>
          <a:p>
            <a:pPr algn="ctr"/>
            <a:r>
              <a:rPr lang="ru-RU" b="1" dirty="0" smtClean="0"/>
              <a:t>Результаты анкетирования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085184"/>
            <a:ext cx="8219256" cy="1440160"/>
          </a:xfrm>
        </p:spPr>
        <p:txBody>
          <a:bodyPr>
            <a:normAutofit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sz="2800" dirty="0" smtClean="0"/>
              <a:t>Участники анкетирования: 14 детей, 12 взрослых.</a:t>
            </a:r>
            <a:endParaRPr lang="ru-RU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4" y="1194788"/>
            <a:ext cx="4665596" cy="2024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334" y="3429000"/>
            <a:ext cx="4812304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539552" y="260648"/>
            <a:ext cx="7931224" cy="5976664"/>
          </a:xfrm>
          <a:prstGeom prst="rect">
            <a:avLst/>
          </a:prstGeom>
        </p:spPr>
        <p:txBody>
          <a:bodyPr>
            <a:normAutofit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Font typeface="Wingdings 2"/>
              <a:buNone/>
            </a:pPr>
            <a:endParaRPr lang="ru-RU" sz="2400" b="1" dirty="0" smtClean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609600" y="3429000"/>
            <a:ext cx="8219256" cy="1440160"/>
          </a:xfrm>
          <a:prstGeom prst="rect">
            <a:avLst/>
          </a:prstGeom>
        </p:spPr>
        <p:txBody>
          <a:bodyPr>
            <a:normAutofit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ru-RU" dirty="0" smtClean="0"/>
          </a:p>
          <a:p>
            <a:pPr marL="0" indent="0">
              <a:buFont typeface="Wingdings 2"/>
              <a:buNone/>
            </a:pP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932040" y="1340768"/>
            <a:ext cx="408453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Сорняком считают крапиву 3 взрослых(18%) </a:t>
            </a:r>
            <a:endParaRPr lang="ru-RU" dirty="0" smtClean="0"/>
          </a:p>
          <a:p>
            <a:r>
              <a:rPr lang="ru-RU" dirty="0" smtClean="0"/>
              <a:t>Полезной в практическом использовании </a:t>
            </a:r>
            <a:r>
              <a:rPr lang="ru-RU" dirty="0"/>
              <a:t>считают крапиву 9 взрослых(53%) </a:t>
            </a:r>
            <a:endParaRPr lang="ru-RU" dirty="0" smtClean="0"/>
          </a:p>
          <a:p>
            <a:r>
              <a:rPr lang="ru-RU" dirty="0" smtClean="0"/>
              <a:t>Употребляли </a:t>
            </a:r>
            <a:r>
              <a:rPr lang="ru-RU" dirty="0"/>
              <a:t>в пищу 5 взрослых(29%)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6910" y="3734452"/>
            <a:ext cx="38164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Сорняком считают крапиву </a:t>
            </a:r>
            <a:r>
              <a:rPr lang="ru-RU" dirty="0" smtClean="0"/>
              <a:t>12 </a:t>
            </a:r>
            <a:r>
              <a:rPr lang="ru-RU" dirty="0"/>
              <a:t>детей. (85%)</a:t>
            </a:r>
          </a:p>
          <a:p>
            <a:r>
              <a:rPr lang="ru-RU" dirty="0"/>
              <a:t>Полезной </a:t>
            </a:r>
            <a:r>
              <a:rPr lang="ru-RU" dirty="0" smtClean="0"/>
              <a:t>в практическом использовании считают </a:t>
            </a:r>
            <a:r>
              <a:rPr lang="ru-RU" dirty="0"/>
              <a:t>крапиву </a:t>
            </a:r>
            <a:r>
              <a:rPr lang="ru-RU" dirty="0" smtClean="0"/>
              <a:t>2 </a:t>
            </a:r>
            <a:r>
              <a:rPr lang="ru-RU" dirty="0"/>
              <a:t>детей(14%)</a:t>
            </a:r>
          </a:p>
          <a:p>
            <a:r>
              <a:rPr lang="ru-RU" dirty="0"/>
              <a:t>Употребляли в пищу </a:t>
            </a:r>
            <a:r>
              <a:rPr lang="ru-RU" dirty="0" smtClean="0"/>
              <a:t> </a:t>
            </a:r>
            <a:r>
              <a:rPr lang="ru-RU" dirty="0"/>
              <a:t>0 детей (0%)</a:t>
            </a:r>
          </a:p>
        </p:txBody>
      </p:sp>
    </p:spTree>
    <p:extLst>
      <p:ext uri="{BB962C8B-B14F-4D97-AF65-F5344CB8AC3E}">
        <p14:creationId xmlns:p14="http://schemas.microsoft.com/office/powerpoint/2010/main" val="201712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43" y="116632"/>
            <a:ext cx="4050017" cy="864096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 smtClean="0"/>
              <a:t>Виды крапивы: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35325" y="4653136"/>
            <a:ext cx="4104456" cy="201622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dirty="0"/>
              <a:t>Растет крапива по берегам рек и ручьев, оврагам, на вырубках, по лесным опушкам, в кустарниках, в тенистых лесах, как сорняк около жилья и дорог, в садах под заборами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43" y="2924944"/>
            <a:ext cx="4606815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Объект 2"/>
          <p:cNvSpPr txBox="1">
            <a:spLocks/>
          </p:cNvSpPr>
          <p:nvPr/>
        </p:nvSpPr>
        <p:spPr>
          <a:xfrm>
            <a:off x="664302" y="1205136"/>
            <a:ext cx="4104456" cy="2016224"/>
          </a:xfrm>
          <a:prstGeom prst="rect">
            <a:avLst/>
          </a:prstGeom>
        </p:spPr>
        <p:txBody>
          <a:bodyPr>
            <a:normAutofit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Font typeface="Wingdings 2"/>
              <a:buNone/>
            </a:pPr>
            <a:r>
              <a:rPr lang="ru-RU" sz="2400" dirty="0" smtClean="0"/>
              <a:t>Наибольшее распространение в России имеют крапива двудомная и крапива жгучая.</a:t>
            </a:r>
            <a:endParaRPr lang="ru-RU" sz="2400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3995936" y="341040"/>
            <a:ext cx="4914113" cy="864096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lvl1pPr marL="54864" algn="r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endParaRPr lang="ru-RU" sz="3600" b="1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796408" y="366758"/>
            <a:ext cx="4050017" cy="864096"/>
          </a:xfrm>
          <a:prstGeom prst="rect">
            <a:avLst/>
          </a:prstGeom>
        </p:spPr>
        <p:txBody>
          <a:bodyPr rIns="91440" anchor="b">
            <a:normAutofit fontScale="77500" lnSpcReduction="2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lvl1pPr marL="54864" algn="r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l"/>
            <a:r>
              <a:rPr lang="ru-RU" sz="3600" b="1" dirty="0" smtClean="0"/>
              <a:t>Место произрастания крапивы:</a:t>
            </a:r>
            <a:endParaRPr lang="ru-RU" sz="3600" b="1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091" y="1546994"/>
            <a:ext cx="367665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868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7550727" cy="8115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Использование крапивы, как ткани на Руси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8025" y="1484784"/>
            <a:ext cx="4176463" cy="5112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/>
              <a:t>Ткань из крапивы – экологически чистый материал, который был известен тысячи лет назад. Известно, что из нее делали различные вещи – от хозяйственных изделий вроде мешков и до дорогой, элитной одежды. Качество и свойства текстиля зависят не только от используемого растения, но также и от методов производства. Чтобы вещь из крапивы прослужила дольше, важно учитывать свойства и недостатки материи, а также особенности состава.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60848"/>
            <a:ext cx="4536505" cy="3401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97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94321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Этапы приготовления волокон крапивы: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17827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В  </a:t>
            </a:r>
            <a:r>
              <a:rPr lang="ru-RU" sz="2400" dirty="0"/>
              <a:t>Лосином Острове </a:t>
            </a:r>
            <a:r>
              <a:rPr lang="ru-RU" sz="2400" dirty="0" smtClean="0"/>
              <a:t>я нашла </a:t>
            </a:r>
            <a:r>
              <a:rPr lang="ru-RU" sz="2400" dirty="0"/>
              <a:t>поляну с крапивой.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Я сорвала крапиву </a:t>
            </a:r>
            <a:r>
              <a:rPr lang="ru-RU" sz="2400" dirty="0"/>
              <a:t>и </a:t>
            </a:r>
            <a:r>
              <a:rPr lang="ru-RU" sz="2400" dirty="0" smtClean="0"/>
              <a:t>отчистила </a:t>
            </a:r>
            <a:r>
              <a:rPr lang="ru-RU" sz="2400" dirty="0"/>
              <a:t>от листьев до обычного стебля</a:t>
            </a:r>
            <a:r>
              <a:rPr lang="ru-RU" sz="24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Стебель крапивы разделила на волокна</a:t>
            </a:r>
            <a:endParaRPr lang="ru-RU" sz="24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 descr="C:\Users\Natalie\Downloads\ТАНЯЯЯЯЯ\IMG-20200920-WA00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84984"/>
            <a:ext cx="2304256" cy="3072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Natalie\Downloads\ТАНЯЯЯЯЯ\IMG-20200919-WA00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2" y="3257048"/>
            <a:ext cx="2221129" cy="3072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Natalie\Downloads\ТАНЯЯЯЯЯ\IMG-20200919-WA00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270676"/>
            <a:ext cx="2076124" cy="3072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778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2880319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ru-RU" dirty="0" smtClean="0"/>
              <a:t>Предварительно </a:t>
            </a:r>
            <a:r>
              <a:rPr lang="ru-RU" dirty="0"/>
              <a:t>приготовив золу (заранее </a:t>
            </a:r>
            <a:r>
              <a:rPr lang="ru-RU" dirty="0" smtClean="0"/>
              <a:t>просеянную </a:t>
            </a:r>
            <a:r>
              <a:rPr lang="ru-RU" dirty="0"/>
              <a:t>через сито) для дальнейшего процесса </a:t>
            </a:r>
            <a:r>
              <a:rPr lang="ru-RU" dirty="0" smtClean="0"/>
              <a:t>варки ( 3 часа) </a:t>
            </a:r>
            <a:r>
              <a:rPr lang="ru-RU" dirty="0"/>
              <a:t>и кастрюлю с водой.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dirty="0" smtClean="0"/>
              <a:t>Разогрела </a:t>
            </a:r>
            <a:r>
              <a:rPr lang="ru-RU" dirty="0"/>
              <a:t>плиту с кастрюлей.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dirty="0" smtClean="0"/>
              <a:t>Добавила воду</a:t>
            </a:r>
            <a:r>
              <a:rPr lang="ru-RU" dirty="0"/>
              <a:t>, золу и волокна крапивы.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dirty="0" smtClean="0"/>
              <a:t>Регулярно </a:t>
            </a:r>
            <a:r>
              <a:rPr lang="ru-RU" dirty="0"/>
              <a:t>помешивая через каждые 30-40 минут в течение трёх часов.</a:t>
            </a:r>
          </a:p>
          <a:p>
            <a:pPr marL="514350" indent="-514350">
              <a:buFont typeface="+mj-lt"/>
              <a:buAutoNum type="arabicPeriod" startAt="4"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183454"/>
            <a:ext cx="2133600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183453"/>
            <a:ext cx="2000250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128" y="3183453"/>
            <a:ext cx="1949891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183453"/>
            <a:ext cx="1637290" cy="3267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210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1"/>
            <a:ext cx="8229600" cy="2592287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 startAt="8"/>
            </a:pPr>
            <a:r>
              <a:rPr lang="ru-RU" dirty="0" smtClean="0"/>
              <a:t>Крапива </a:t>
            </a:r>
            <a:r>
              <a:rPr lang="ru-RU" dirty="0"/>
              <a:t>сварилась.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ru-RU" dirty="0" smtClean="0"/>
              <a:t>Промыла </a:t>
            </a:r>
            <a:r>
              <a:rPr lang="ru-RU" dirty="0"/>
              <a:t>волокна в тазу с водой, тем самым смывая остатки золы и прочего мусора .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ru-RU" dirty="0" smtClean="0"/>
              <a:t>Выкладываю </a:t>
            </a:r>
            <a:r>
              <a:rPr lang="ru-RU" dirty="0"/>
              <a:t>крапиву на газетный лист для дальнейшей сушки.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ru-RU" dirty="0" smtClean="0"/>
              <a:t>Для </a:t>
            </a:r>
            <a:r>
              <a:rPr lang="ru-RU" dirty="0"/>
              <a:t>полного высыхания волокон ( в квартире) понадобилось 2 дня.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ru-RU" dirty="0" smtClean="0"/>
              <a:t>Вычесала </a:t>
            </a:r>
            <a:r>
              <a:rPr lang="ru-RU" dirty="0"/>
              <a:t>(</a:t>
            </a:r>
            <a:r>
              <a:rPr lang="ru-RU" dirty="0" smtClean="0"/>
              <a:t>распушила) </a:t>
            </a:r>
            <a:r>
              <a:rPr lang="ru-RU" dirty="0"/>
              <a:t>волокна, создавая отдельные ниточки.</a:t>
            </a:r>
          </a:p>
          <a:p>
            <a:pPr marL="514350" indent="-514350">
              <a:buFont typeface="+mj-lt"/>
              <a:buAutoNum type="arabicPeriod" startAt="8"/>
            </a:pPr>
            <a:endParaRPr lang="ru-RU" dirty="0"/>
          </a:p>
        </p:txBody>
      </p:sp>
      <p:pic>
        <p:nvPicPr>
          <p:cNvPr id="7170" name="Picture 2" descr="C:\Users\Natalie\Downloads\ТАНННЯ\Screenshot_2020-12-20-21-50-29-351_com.miui.videoplay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68960"/>
            <a:ext cx="172819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Natalie\Downloads\ТАНННЯ\IMG_20201220_2156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595" y="3356992"/>
            <a:ext cx="3276221" cy="228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Natalie\Downloads\ТАНННЯ\IMG_20201220_21565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287667"/>
            <a:ext cx="3685116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16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252028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13"/>
            </a:pPr>
            <a:r>
              <a:rPr lang="ru-RU" sz="2800" dirty="0" smtClean="0"/>
              <a:t>Переплетаю </a:t>
            </a:r>
            <a:r>
              <a:rPr lang="ru-RU" sz="2800" dirty="0"/>
              <a:t>нити крапивы с обычной нитью для более сильной фиксации.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ru-RU" sz="2800" dirty="0" smtClean="0"/>
              <a:t>Используя </a:t>
            </a:r>
            <a:r>
              <a:rPr lang="ru-RU" sz="2800" dirty="0"/>
              <a:t>крючок для вязанья № 3.0 мм, вяжем прямоугольник  18*6 см воздушной петлёй с надбавкой в одну петлю</a:t>
            </a:r>
            <a:r>
              <a:rPr lang="ru-RU" sz="2400" dirty="0"/>
              <a:t>. </a:t>
            </a:r>
          </a:p>
        </p:txBody>
      </p:sp>
      <p:pic>
        <p:nvPicPr>
          <p:cNvPr id="8194" name="Picture 2" descr="C:\Users\Natalie\Downloads\ТТТАААНННЯЯЯ\IMG_20201220_223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212976"/>
            <a:ext cx="413275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Natalie\Downloads\ТТТАААНННЯЯЯ\IMG_20201220_2230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207" y="3122387"/>
            <a:ext cx="3600400" cy="27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05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Вывод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  Моя </a:t>
            </a:r>
            <a:r>
              <a:rPr lang="ru-RU" dirty="0"/>
              <a:t>проектно-исследовательская работа получилась не только </a:t>
            </a:r>
            <a:r>
              <a:rPr lang="ru-RU" u="sng" dirty="0"/>
              <a:t>трудной</a:t>
            </a:r>
            <a:r>
              <a:rPr lang="ru-RU" dirty="0"/>
              <a:t>, но и очень </a:t>
            </a:r>
            <a:r>
              <a:rPr lang="ru-RU" u="sng" dirty="0"/>
              <a:t>интересной</a:t>
            </a:r>
            <a:r>
              <a:rPr lang="ru-RU" dirty="0"/>
              <a:t>. </a:t>
            </a:r>
            <a:r>
              <a:rPr lang="ru-RU" dirty="0" smtClean="0"/>
              <a:t> Я узнала много </a:t>
            </a:r>
            <a:r>
              <a:rPr lang="ru-RU" dirty="0"/>
              <a:t>нового и полезного для себя, </a:t>
            </a:r>
            <a:r>
              <a:rPr lang="ru-RU" u="sng" dirty="0" smtClean="0"/>
              <a:t>научилась </a:t>
            </a:r>
            <a:r>
              <a:rPr lang="ru-RU" u="sng" dirty="0"/>
              <a:t>добывать волокна практически из сорняка</a:t>
            </a:r>
            <a:r>
              <a:rPr lang="ru-RU" dirty="0"/>
              <a:t>. </a:t>
            </a:r>
            <a:r>
              <a:rPr lang="ru-RU" dirty="0" smtClean="0"/>
              <a:t>Моя </a:t>
            </a:r>
            <a:r>
              <a:rPr lang="ru-RU" dirty="0"/>
              <a:t>творческая деятельность заинтересовала одноклассников, друзей и учителей. Многие сначала просто наблюдали, а затем и подключались к нашим трудам. Всем было интересно – получатся ли нитки, как будет выглядеть ткань. </a:t>
            </a:r>
            <a:r>
              <a:rPr lang="ru-RU" u="sng" dirty="0"/>
              <a:t>Работать</a:t>
            </a:r>
            <a:r>
              <a:rPr lang="ru-RU" dirty="0"/>
              <a:t> было </a:t>
            </a:r>
            <a:r>
              <a:rPr lang="ru-RU" u="sng" dirty="0"/>
              <a:t>интересно </a:t>
            </a:r>
            <a:r>
              <a:rPr lang="ru-RU" dirty="0"/>
              <a:t>и </a:t>
            </a:r>
            <a:r>
              <a:rPr lang="ru-RU" u="sng" dirty="0" smtClean="0"/>
              <a:t>весело</a:t>
            </a:r>
            <a:r>
              <a:rPr lang="ru-RU" dirty="0" smtClean="0"/>
              <a:t>, а главное – </a:t>
            </a:r>
            <a:r>
              <a:rPr lang="ru-RU" u="sng" dirty="0" smtClean="0"/>
              <a:t>познавательно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603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1"/>
            <a:ext cx="8229600" cy="1012949"/>
          </a:xfrm>
        </p:spPr>
        <p:txBody>
          <a:bodyPr/>
          <a:lstStyle/>
          <a:p>
            <a:pPr algn="ctr"/>
            <a:r>
              <a:rPr lang="ru-RU" b="1" dirty="0" smtClean="0"/>
              <a:t>Спасибо за внимание!</a:t>
            </a:r>
            <a:endParaRPr lang="ru-RU" b="1" dirty="0"/>
          </a:p>
        </p:txBody>
      </p:sp>
      <p:pic>
        <p:nvPicPr>
          <p:cNvPr id="1026" name="Picture 2" descr="C:\Users\Natalie\Downloads\таня фото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7" b="17985"/>
          <a:stretch/>
        </p:blipFill>
        <p:spPr bwMode="auto">
          <a:xfrm>
            <a:off x="2699792" y="1340768"/>
            <a:ext cx="3600400" cy="5005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390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992</TotalTime>
  <Words>589</Words>
  <Application>Microsoft Office PowerPoint</Application>
  <PresentationFormat>Экран (4:3)</PresentationFormat>
  <Paragraphs>52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Литейная</vt:lpstr>
      <vt:lpstr>Исследовательская работа Тема:  «Крапивное волокно. Возрождение традиций.»</vt:lpstr>
      <vt:lpstr>  Цель: распространить практический опыт и ценность владения знаниями о прикладном творчестве мастеров России. </vt:lpstr>
      <vt:lpstr>Презентация PowerPoint</vt:lpstr>
      <vt:lpstr>Результаты анкетирования</vt:lpstr>
      <vt:lpstr>Виды крапивы:</vt:lpstr>
      <vt:lpstr>Использование крапивы, как ткани на Руси</vt:lpstr>
      <vt:lpstr>Этапы приготовления волокон крапивы:</vt:lpstr>
      <vt:lpstr>Презентация PowerPoint</vt:lpstr>
      <vt:lpstr>Презентация PowerPoint</vt:lpstr>
      <vt:lpstr>Презентация PowerPoint</vt:lpstr>
      <vt:lpstr>Вывод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Natalie</dc:creator>
  <cp:lastModifiedBy>Natalie</cp:lastModifiedBy>
  <cp:revision>24</cp:revision>
  <dcterms:created xsi:type="dcterms:W3CDTF">2020-12-20T10:02:00Z</dcterms:created>
  <dcterms:modified xsi:type="dcterms:W3CDTF">2021-02-07T20:26:29Z</dcterms:modified>
</cp:coreProperties>
</file>